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78" r:id="rId4"/>
    <p:sldId id="273" r:id="rId5"/>
    <p:sldId id="279" r:id="rId6"/>
    <p:sldId id="28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7" d="100"/>
          <a:sy n="57" d="100"/>
        </p:scale>
        <p:origin x="1260" y="8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B42A092-2001-4C0F-B15F-B4AD5834DCFA}"/>
              </a:ext>
            </a:extLst>
          </p:cNvPr>
          <p:cNvSpPr txBox="1"/>
          <p:nvPr/>
        </p:nvSpPr>
        <p:spPr>
          <a:xfrm rot="5400000">
            <a:off x="-559192" y="2604534"/>
            <a:ext cx="7976382" cy="468052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effectLst/>
              </a:rPr>
              <a:t>マスク</a:t>
            </a:r>
            <a:endParaRPr lang="en-US" altLang="ja-JP" sz="16000" dirty="0">
              <a:effectLst/>
            </a:endParaRPr>
          </a:p>
          <a:p>
            <a:r>
              <a:rPr lang="ja-JP" altLang="en-US" sz="16000" dirty="0">
                <a:effectLst/>
              </a:rPr>
              <a:t>着用</a:t>
            </a:r>
            <a:endParaRPr lang="en-US" altLang="ja-JP" sz="16000" dirty="0">
              <a:effectLst/>
            </a:endParaRPr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01E64EC4-AACC-4121-8A4F-D44976294749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2E60D746-3BAA-4F4A-9C83-AB5D4B7EBBDD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98CD266-C234-4AAF-BA13-3DF61EDE50E7}"/>
              </a:ext>
            </a:extLst>
          </p:cNvPr>
          <p:cNvSpPr txBox="1"/>
          <p:nvPr/>
        </p:nvSpPr>
        <p:spPr>
          <a:xfrm rot="5400000">
            <a:off x="-559192" y="2604534"/>
            <a:ext cx="7976382" cy="468052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マスク</a:t>
            </a:r>
            <a:endParaRPr lang="en-US" altLang="ja-JP" sz="16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着用</a:t>
            </a:r>
            <a:endParaRPr lang="en-US" altLang="ja-JP" sz="16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3795C819-118C-4732-A502-09A82681802A}"/>
              </a:ext>
            </a:extLst>
          </p:cNvPr>
          <p:cNvGrpSpPr/>
          <p:nvPr/>
        </p:nvGrpSpPr>
        <p:grpSpPr>
          <a:xfrm>
            <a:off x="186268" y="362491"/>
            <a:ext cx="6438088" cy="4605044"/>
            <a:chOff x="542510" y="500604"/>
            <a:chExt cx="6345705" cy="5673700"/>
          </a:xfrm>
        </p:grpSpPr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EC51CEE7-FDA7-42A4-A6D2-A0798A328BCC}"/>
                </a:ext>
              </a:extLst>
            </p:cNvPr>
            <p:cNvSpPr txBox="1"/>
            <p:nvPr/>
          </p:nvSpPr>
          <p:spPr>
            <a:xfrm>
              <a:off x="1550787" y="3428999"/>
              <a:ext cx="4329152" cy="2745305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着用</a:t>
              </a: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29EAB5BF-5173-4379-88F5-F3E96438034E}"/>
                </a:ext>
              </a:extLst>
            </p:cNvPr>
            <p:cNvSpPr txBox="1"/>
            <p:nvPr/>
          </p:nvSpPr>
          <p:spPr>
            <a:xfrm>
              <a:off x="542510" y="500604"/>
              <a:ext cx="6345705" cy="2745305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effectLst/>
                </a:rPr>
                <a:t>マスク</a:t>
              </a:r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577C323C-50A2-4E33-94B3-01B998DD979D}"/>
              </a:ext>
            </a:extLst>
          </p:cNvPr>
          <p:cNvGrpSpPr/>
          <p:nvPr/>
        </p:nvGrpSpPr>
        <p:grpSpPr>
          <a:xfrm>
            <a:off x="2037555" y="5274423"/>
            <a:ext cx="2873112" cy="4269086"/>
            <a:chOff x="6107769" y="1313765"/>
            <a:chExt cx="3214932" cy="4776988"/>
          </a:xfrm>
        </p:grpSpPr>
        <p:sp>
          <p:nvSpPr>
            <p:cNvPr id="84" name="楕円 83">
              <a:extLst>
                <a:ext uri="{FF2B5EF4-FFF2-40B4-BE49-F238E27FC236}">
                  <a16:creationId xmlns:a16="http://schemas.microsoft.com/office/drawing/2014/main" id="{6806D782-B0BE-4921-996F-17853C5BD80F}"/>
                </a:ext>
              </a:extLst>
            </p:cNvPr>
            <p:cNvSpPr/>
            <p:nvPr/>
          </p:nvSpPr>
          <p:spPr>
            <a:xfrm>
              <a:off x="6107769" y="2730447"/>
              <a:ext cx="3214932" cy="3214932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8B95F712-C037-4B39-A960-1C22FCD27872}"/>
                </a:ext>
              </a:extLst>
            </p:cNvPr>
            <p:cNvGrpSpPr/>
            <p:nvPr/>
          </p:nvGrpSpPr>
          <p:grpSpPr>
            <a:xfrm>
              <a:off x="6336681" y="1313765"/>
              <a:ext cx="2675278" cy="4776988"/>
              <a:chOff x="7611054" y="-813361"/>
              <a:chExt cx="1464661" cy="2615306"/>
            </a:xfrm>
          </p:grpSpPr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E942C31B-D873-48BD-973B-8770B8E0D6AD}"/>
                  </a:ext>
                </a:extLst>
              </p:cNvPr>
              <p:cNvSpPr/>
              <p:nvPr/>
            </p:nvSpPr>
            <p:spPr>
              <a:xfrm>
                <a:off x="7678448" y="1038162"/>
                <a:ext cx="214736" cy="761401"/>
              </a:xfrm>
              <a:custGeom>
                <a:avLst/>
                <a:gdLst>
                  <a:gd name="connsiteX0" fmla="*/ 134162 w 214736"/>
                  <a:gd name="connsiteY0" fmla="*/ 0 h 783564"/>
                  <a:gd name="connsiteX1" fmla="*/ 214736 w 214736"/>
                  <a:gd name="connsiteY1" fmla="*/ 0 h 783564"/>
                  <a:gd name="connsiteX2" fmla="*/ 214736 w 214736"/>
                  <a:gd name="connsiteY2" fmla="*/ 783564 h 783564"/>
                  <a:gd name="connsiteX3" fmla="*/ 0 w 214736"/>
                  <a:gd name="connsiteY3" fmla="*/ 783564 h 783564"/>
                  <a:gd name="connsiteX4" fmla="*/ 134162 w 214736"/>
                  <a:gd name="connsiteY4" fmla="*/ 0 h 783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736" h="783564">
                    <a:moveTo>
                      <a:pt x="134162" y="0"/>
                    </a:moveTo>
                    <a:lnTo>
                      <a:pt x="214736" y="0"/>
                    </a:lnTo>
                    <a:lnTo>
                      <a:pt x="214736" y="783564"/>
                    </a:lnTo>
                    <a:lnTo>
                      <a:pt x="0" y="783564"/>
                    </a:lnTo>
                    <a:lnTo>
                      <a:pt x="134162" y="0"/>
                    </a:lnTo>
                    <a:close/>
                  </a:path>
                </a:pathLst>
              </a:custGeom>
              <a:pattFill prst="plaid">
                <a:fgClr>
                  <a:srgbClr val="FF7C80"/>
                </a:fgClr>
                <a:bgClr>
                  <a:srgbClr val="FF0066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18953BDE-AE77-402D-B764-B2C278954AA0}"/>
                  </a:ext>
                </a:extLst>
              </p:cNvPr>
              <p:cNvSpPr/>
              <p:nvPr/>
            </p:nvSpPr>
            <p:spPr>
              <a:xfrm>
                <a:off x="8856145" y="1040544"/>
                <a:ext cx="219570" cy="761401"/>
              </a:xfrm>
              <a:custGeom>
                <a:avLst/>
                <a:gdLst>
                  <a:gd name="connsiteX0" fmla="*/ 0 w 219570"/>
                  <a:gd name="connsiteY0" fmla="*/ 0 h 783564"/>
                  <a:gd name="connsiteX1" fmla="*/ 85408 w 219570"/>
                  <a:gd name="connsiteY1" fmla="*/ 0 h 783564"/>
                  <a:gd name="connsiteX2" fmla="*/ 219570 w 219570"/>
                  <a:gd name="connsiteY2" fmla="*/ 783564 h 783564"/>
                  <a:gd name="connsiteX3" fmla="*/ 0 w 219570"/>
                  <a:gd name="connsiteY3" fmla="*/ 783564 h 783564"/>
                  <a:gd name="connsiteX4" fmla="*/ 0 w 219570"/>
                  <a:gd name="connsiteY4" fmla="*/ 0 h 783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570" h="783564">
                    <a:moveTo>
                      <a:pt x="0" y="0"/>
                    </a:moveTo>
                    <a:lnTo>
                      <a:pt x="85408" y="0"/>
                    </a:lnTo>
                    <a:lnTo>
                      <a:pt x="219570" y="783564"/>
                    </a:lnTo>
                    <a:lnTo>
                      <a:pt x="0" y="783564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plaid">
                <a:fgClr>
                  <a:srgbClr val="FF7C80"/>
                </a:fgClr>
                <a:bgClr>
                  <a:srgbClr val="FF0066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AA07EE50-F0B6-4E5E-8CD1-D2FDD66712FE}"/>
                  </a:ext>
                </a:extLst>
              </p:cNvPr>
              <p:cNvGrpSpPr/>
              <p:nvPr/>
            </p:nvGrpSpPr>
            <p:grpSpPr>
              <a:xfrm>
                <a:off x="7611054" y="-813361"/>
                <a:ext cx="1435558" cy="2612925"/>
                <a:chOff x="7611054" y="3574488"/>
                <a:chExt cx="1435558" cy="2612925"/>
              </a:xfrm>
            </p:grpSpPr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D7C467D1-0719-4197-BA83-508BE08F26D3}"/>
                    </a:ext>
                  </a:extLst>
                </p:cNvPr>
                <p:cNvSpPr/>
                <p:nvPr/>
              </p:nvSpPr>
              <p:spPr>
                <a:xfrm>
                  <a:off x="7611054" y="3574488"/>
                  <a:ext cx="1417985" cy="1806747"/>
                </a:xfrm>
                <a:custGeom>
                  <a:avLst/>
                  <a:gdLst>
                    <a:gd name="connsiteX0" fmla="*/ 184285 w 1417985"/>
                    <a:gd name="connsiteY0" fmla="*/ 0 h 1806747"/>
                    <a:gd name="connsiteX1" fmla="*/ 277707 w 1417985"/>
                    <a:gd name="connsiteY1" fmla="*/ 254864 h 1806747"/>
                    <a:gd name="connsiteX2" fmla="*/ 288213 w 1417985"/>
                    <a:gd name="connsiteY2" fmla="*/ 261157 h 1806747"/>
                    <a:gd name="connsiteX3" fmla="*/ 298558 w 1417985"/>
                    <a:gd name="connsiteY3" fmla="*/ 248004 h 1806747"/>
                    <a:gd name="connsiteX4" fmla="*/ 762240 w 1417985"/>
                    <a:gd name="connsiteY4" fmla="*/ 46537 h 1806747"/>
                    <a:gd name="connsiteX5" fmla="*/ 1417985 w 1417985"/>
                    <a:gd name="connsiteY5" fmla="*/ 734389 h 1806747"/>
                    <a:gd name="connsiteX6" fmla="*/ 1366454 w 1417985"/>
                    <a:gd name="connsiteY6" fmla="*/ 1002133 h 1806747"/>
                    <a:gd name="connsiteX7" fmla="*/ 1341648 w 1417985"/>
                    <a:gd name="connsiteY7" fmla="*/ 1050071 h 1806747"/>
                    <a:gd name="connsiteX8" fmla="*/ 1351289 w 1417985"/>
                    <a:gd name="connsiteY8" fmla="*/ 1155760 h 1806747"/>
                    <a:gd name="connsiteX9" fmla="*/ 762240 w 1417985"/>
                    <a:gd name="connsiteY9" fmla="*/ 1806747 h 1806747"/>
                    <a:gd name="connsiteX10" fmla="*/ 173191 w 1417985"/>
                    <a:gd name="connsiteY10" fmla="*/ 1155759 h 1806747"/>
                    <a:gd name="connsiteX11" fmla="*/ 182833 w 1417985"/>
                    <a:gd name="connsiteY11" fmla="*/ 1050071 h 1806747"/>
                    <a:gd name="connsiteX12" fmla="*/ 158026 w 1417985"/>
                    <a:gd name="connsiteY12" fmla="*/ 1002134 h 1806747"/>
                    <a:gd name="connsiteX13" fmla="*/ 106495 w 1417985"/>
                    <a:gd name="connsiteY13" fmla="*/ 734389 h 1806747"/>
                    <a:gd name="connsiteX14" fmla="*/ 158026 w 1417985"/>
                    <a:gd name="connsiteY14" fmla="*/ 466647 h 1806747"/>
                    <a:gd name="connsiteX15" fmla="*/ 191722 w 1417985"/>
                    <a:gd name="connsiteY15" fmla="*/ 401529 h 1806747"/>
                    <a:gd name="connsiteX16" fmla="*/ 187902 w 1417985"/>
                    <a:gd name="connsiteY16" fmla="*/ 402369 h 1806747"/>
                    <a:gd name="connsiteX17" fmla="*/ 135283 w 1417985"/>
                    <a:gd name="connsiteY17" fmla="*/ 398066 h 1806747"/>
                    <a:gd name="connsiteX18" fmla="*/ 4728 w 1417985"/>
                    <a:gd name="connsiteY18" fmla="*/ 186904 h 1806747"/>
                    <a:gd name="connsiteX19" fmla="*/ 161344 w 1417985"/>
                    <a:gd name="connsiteY19" fmla="*/ 287585 h 1806747"/>
                    <a:gd name="connsiteX20" fmla="*/ 162226 w 1417985"/>
                    <a:gd name="connsiteY20" fmla="*/ 287642 h 1806747"/>
                    <a:gd name="connsiteX21" fmla="*/ 120030 w 1417985"/>
                    <a:gd name="connsiteY21" fmla="*/ 239802 h 1806747"/>
                    <a:gd name="connsiteX22" fmla="*/ 184285 w 1417985"/>
                    <a:gd name="connsiteY22" fmla="*/ 0 h 18067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417985" h="1806747">
                      <a:moveTo>
                        <a:pt x="184285" y="0"/>
                      </a:moveTo>
                      <a:cubicBezTo>
                        <a:pt x="168968" y="97540"/>
                        <a:pt x="206274" y="193173"/>
                        <a:pt x="277707" y="254864"/>
                      </a:cubicBezTo>
                      <a:lnTo>
                        <a:pt x="288213" y="261157"/>
                      </a:lnTo>
                      <a:lnTo>
                        <a:pt x="298558" y="248004"/>
                      </a:lnTo>
                      <a:cubicBezTo>
                        <a:pt x="417225" y="123528"/>
                        <a:pt x="581161" y="46538"/>
                        <a:pt x="762240" y="46537"/>
                      </a:cubicBezTo>
                      <a:cubicBezTo>
                        <a:pt x="1124399" y="46538"/>
                        <a:pt x="1417984" y="354499"/>
                        <a:pt x="1417985" y="734389"/>
                      </a:cubicBezTo>
                      <a:cubicBezTo>
                        <a:pt x="1417985" y="829362"/>
                        <a:pt x="1399635" y="919839"/>
                        <a:pt x="1366454" y="1002133"/>
                      </a:cubicBezTo>
                      <a:lnTo>
                        <a:pt x="1341648" y="1050071"/>
                      </a:lnTo>
                      <a:lnTo>
                        <a:pt x="1351289" y="1155760"/>
                      </a:lnTo>
                      <a:cubicBezTo>
                        <a:pt x="1351289" y="1515289"/>
                        <a:pt x="1087562" y="1806747"/>
                        <a:pt x="762240" y="1806747"/>
                      </a:cubicBezTo>
                      <a:cubicBezTo>
                        <a:pt x="436917" y="1806746"/>
                        <a:pt x="173192" y="1515290"/>
                        <a:pt x="173191" y="1155759"/>
                      </a:cubicBezTo>
                      <a:lnTo>
                        <a:pt x="182833" y="1050071"/>
                      </a:lnTo>
                      <a:lnTo>
                        <a:pt x="158026" y="1002134"/>
                      </a:lnTo>
                      <a:cubicBezTo>
                        <a:pt x="124845" y="919839"/>
                        <a:pt x="106495" y="829362"/>
                        <a:pt x="106495" y="734389"/>
                      </a:cubicBezTo>
                      <a:cubicBezTo>
                        <a:pt x="106495" y="639417"/>
                        <a:pt x="124845" y="548940"/>
                        <a:pt x="158026" y="466647"/>
                      </a:cubicBezTo>
                      <a:lnTo>
                        <a:pt x="191722" y="401529"/>
                      </a:lnTo>
                      <a:lnTo>
                        <a:pt x="187902" y="402369"/>
                      </a:lnTo>
                      <a:cubicBezTo>
                        <a:pt x="170675" y="403576"/>
                        <a:pt x="152977" y="402239"/>
                        <a:pt x="135283" y="398066"/>
                      </a:cubicBezTo>
                      <a:cubicBezTo>
                        <a:pt x="40920" y="375807"/>
                        <a:pt x="-17531" y="281267"/>
                        <a:pt x="4728" y="186904"/>
                      </a:cubicBezTo>
                      <a:cubicBezTo>
                        <a:pt x="45073" y="238913"/>
                        <a:pt x="100835" y="273312"/>
                        <a:pt x="161344" y="287585"/>
                      </a:cubicBezTo>
                      <a:lnTo>
                        <a:pt x="162226" y="287642"/>
                      </a:lnTo>
                      <a:lnTo>
                        <a:pt x="120030" y="239802"/>
                      </a:lnTo>
                      <a:cubicBezTo>
                        <a:pt x="71554" y="155839"/>
                        <a:pt x="100321" y="48476"/>
                        <a:pt x="1842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1" name="グループ化 100">
                  <a:extLst>
                    <a:ext uri="{FF2B5EF4-FFF2-40B4-BE49-F238E27FC236}">
                      <a16:creationId xmlns:a16="http://schemas.microsoft.com/office/drawing/2014/main" id="{C5DF67FC-E592-432B-9B8F-CBD25429F591}"/>
                    </a:ext>
                  </a:extLst>
                </p:cNvPr>
                <p:cNvGrpSpPr/>
                <p:nvPr/>
              </p:nvGrpSpPr>
              <p:grpSpPr>
                <a:xfrm>
                  <a:off x="7797722" y="4904922"/>
                  <a:ext cx="1156298" cy="1282491"/>
                  <a:chOff x="6883823" y="4836724"/>
                  <a:chExt cx="1156298" cy="1282491"/>
                </a:xfrm>
              </p:grpSpPr>
              <p:sp>
                <p:nvSpPr>
                  <p:cNvPr id="115" name="片側の 2 つの角を丸めた四角形 5">
                    <a:extLst>
                      <a:ext uri="{FF2B5EF4-FFF2-40B4-BE49-F238E27FC236}">
                        <a16:creationId xmlns:a16="http://schemas.microsoft.com/office/drawing/2014/main" id="{28D10145-48CB-4504-BF2F-0F8CA3EF0113}"/>
                      </a:ext>
                    </a:extLst>
                  </p:cNvPr>
                  <p:cNvSpPr/>
                  <p:nvPr/>
                </p:nvSpPr>
                <p:spPr>
                  <a:xfrm>
                    <a:off x="6883823" y="5098289"/>
                    <a:ext cx="1156298" cy="1020926"/>
                  </a:xfrm>
                  <a:prstGeom prst="round2SameRect">
                    <a:avLst>
                      <a:gd name="adj1" fmla="val 35217"/>
                      <a:gd name="adj2" fmla="val 0"/>
                    </a:avLst>
                  </a:prstGeom>
                  <a:pattFill prst="plaid">
                    <a:fgClr>
                      <a:srgbClr val="FF7C80"/>
                    </a:fgClr>
                    <a:bgClr>
                      <a:srgbClr val="FF0066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" name="正方形/長方形 9">
                    <a:extLst>
                      <a:ext uri="{FF2B5EF4-FFF2-40B4-BE49-F238E27FC236}">
                        <a16:creationId xmlns:a16="http://schemas.microsoft.com/office/drawing/2014/main" id="{FD5746E1-AB23-4A87-A384-F678E3CD5E2A}"/>
                      </a:ext>
                    </a:extLst>
                  </p:cNvPr>
                  <p:cNvSpPr/>
                  <p:nvPr/>
                </p:nvSpPr>
                <p:spPr>
                  <a:xfrm>
                    <a:off x="7054603" y="5017876"/>
                    <a:ext cx="814738" cy="57421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9500" h="880103">
                        <a:moveTo>
                          <a:pt x="204750" y="0"/>
                        </a:moveTo>
                        <a:cubicBezTo>
                          <a:pt x="278855" y="0"/>
                          <a:pt x="352960" y="28270"/>
                          <a:pt x="409500" y="84810"/>
                        </a:cubicBezTo>
                        <a:cubicBezTo>
                          <a:pt x="522580" y="197891"/>
                          <a:pt x="522580" y="381229"/>
                          <a:pt x="409500" y="494310"/>
                        </a:cubicBezTo>
                        <a:cubicBezTo>
                          <a:pt x="311075" y="592734"/>
                          <a:pt x="242826" y="721332"/>
                          <a:pt x="204750" y="880103"/>
                        </a:cubicBezTo>
                        <a:cubicBezTo>
                          <a:pt x="166674" y="721332"/>
                          <a:pt x="98424" y="592734"/>
                          <a:pt x="0" y="494310"/>
                        </a:cubicBezTo>
                        <a:cubicBezTo>
                          <a:pt x="-113081" y="381229"/>
                          <a:pt x="-113081" y="197891"/>
                          <a:pt x="0" y="84810"/>
                        </a:cubicBezTo>
                        <a:cubicBezTo>
                          <a:pt x="56540" y="28270"/>
                          <a:pt x="130645" y="0"/>
                          <a:pt x="204750" y="0"/>
                        </a:cubicBezTo>
                        <a:close/>
                      </a:path>
                    </a:pathLst>
                  </a:custGeom>
                  <a:solidFill>
                    <a:srgbClr val="8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117" name="フリーフォーム: 図形 116">
                    <a:extLst>
                      <a:ext uri="{FF2B5EF4-FFF2-40B4-BE49-F238E27FC236}">
                        <a16:creationId xmlns:a16="http://schemas.microsoft.com/office/drawing/2014/main" id="{70436DED-DDCE-4010-B9FC-B7AC807010B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112752" y="4836724"/>
                    <a:ext cx="698442" cy="597290"/>
                  </a:xfrm>
                  <a:custGeom>
                    <a:avLst/>
                    <a:gdLst>
                      <a:gd name="connsiteX0" fmla="*/ 483019 w 698442"/>
                      <a:gd name="connsiteY0" fmla="*/ 521090 h 521090"/>
                      <a:gd name="connsiteX1" fmla="*/ 215422 w 698442"/>
                      <a:gd name="connsiteY1" fmla="*/ 521090 h 521090"/>
                      <a:gd name="connsiteX2" fmla="*/ 215422 w 698442"/>
                      <a:gd name="connsiteY2" fmla="*/ 288649 h 521090"/>
                      <a:gd name="connsiteX3" fmla="*/ 213288 w 698442"/>
                      <a:gd name="connsiteY3" fmla="*/ 288464 h 521090"/>
                      <a:gd name="connsiteX4" fmla="*/ 0 w 698442"/>
                      <a:gd name="connsiteY4" fmla="*/ 150131 h 521090"/>
                      <a:gd name="connsiteX5" fmla="*/ 349221 w 698442"/>
                      <a:gd name="connsiteY5" fmla="*/ 0 h 521090"/>
                      <a:gd name="connsiteX6" fmla="*/ 698442 w 698442"/>
                      <a:gd name="connsiteY6" fmla="*/ 150131 h 521090"/>
                      <a:gd name="connsiteX7" fmla="*/ 485153 w 698442"/>
                      <a:gd name="connsiteY7" fmla="*/ 288464 h 521090"/>
                      <a:gd name="connsiteX8" fmla="*/ 483020 w 698442"/>
                      <a:gd name="connsiteY8" fmla="*/ 288649 h 521090"/>
                      <a:gd name="connsiteX0" fmla="*/ 483019 w 698442"/>
                      <a:gd name="connsiteY0" fmla="*/ 521090 h 521090"/>
                      <a:gd name="connsiteX1" fmla="*/ 215422 w 698442"/>
                      <a:gd name="connsiteY1" fmla="*/ 521090 h 521090"/>
                      <a:gd name="connsiteX2" fmla="*/ 215422 w 698442"/>
                      <a:gd name="connsiteY2" fmla="*/ 288649 h 521090"/>
                      <a:gd name="connsiteX3" fmla="*/ 213288 w 698442"/>
                      <a:gd name="connsiteY3" fmla="*/ 288464 h 521090"/>
                      <a:gd name="connsiteX4" fmla="*/ 0 w 698442"/>
                      <a:gd name="connsiteY4" fmla="*/ 150131 h 521090"/>
                      <a:gd name="connsiteX5" fmla="*/ 349221 w 698442"/>
                      <a:gd name="connsiteY5" fmla="*/ 0 h 521090"/>
                      <a:gd name="connsiteX6" fmla="*/ 698442 w 698442"/>
                      <a:gd name="connsiteY6" fmla="*/ 150131 h 521090"/>
                      <a:gd name="connsiteX7" fmla="*/ 485153 w 698442"/>
                      <a:gd name="connsiteY7" fmla="*/ 288464 h 521090"/>
                      <a:gd name="connsiteX8" fmla="*/ 483020 w 698442"/>
                      <a:gd name="connsiteY8" fmla="*/ 288649 h 521090"/>
                      <a:gd name="connsiteX9" fmla="*/ 483019 w 698442"/>
                      <a:gd name="connsiteY9" fmla="*/ 521090 h 521090"/>
                      <a:gd name="connsiteX0" fmla="*/ 483019 w 698442"/>
                      <a:gd name="connsiteY0" fmla="*/ 597290 h 597290"/>
                      <a:gd name="connsiteX1" fmla="*/ 215422 w 698442"/>
                      <a:gd name="connsiteY1" fmla="*/ 597290 h 597290"/>
                      <a:gd name="connsiteX2" fmla="*/ 215422 w 698442"/>
                      <a:gd name="connsiteY2" fmla="*/ 364849 h 597290"/>
                      <a:gd name="connsiteX3" fmla="*/ 213288 w 698442"/>
                      <a:gd name="connsiteY3" fmla="*/ 364664 h 597290"/>
                      <a:gd name="connsiteX4" fmla="*/ 0 w 698442"/>
                      <a:gd name="connsiteY4" fmla="*/ 226331 h 597290"/>
                      <a:gd name="connsiteX5" fmla="*/ 344458 w 698442"/>
                      <a:gd name="connsiteY5" fmla="*/ 0 h 597290"/>
                      <a:gd name="connsiteX6" fmla="*/ 698442 w 698442"/>
                      <a:gd name="connsiteY6" fmla="*/ 226331 h 597290"/>
                      <a:gd name="connsiteX7" fmla="*/ 485153 w 698442"/>
                      <a:gd name="connsiteY7" fmla="*/ 364664 h 597290"/>
                      <a:gd name="connsiteX8" fmla="*/ 483020 w 698442"/>
                      <a:gd name="connsiteY8" fmla="*/ 364849 h 597290"/>
                      <a:gd name="connsiteX9" fmla="*/ 483019 w 698442"/>
                      <a:gd name="connsiteY9" fmla="*/ 597290 h 597290"/>
                      <a:gd name="connsiteX0" fmla="*/ 483019 w 698442"/>
                      <a:gd name="connsiteY0" fmla="*/ 597290 h 597290"/>
                      <a:gd name="connsiteX1" fmla="*/ 215422 w 698442"/>
                      <a:gd name="connsiteY1" fmla="*/ 597290 h 597290"/>
                      <a:gd name="connsiteX2" fmla="*/ 215422 w 698442"/>
                      <a:gd name="connsiteY2" fmla="*/ 364849 h 597290"/>
                      <a:gd name="connsiteX3" fmla="*/ 213288 w 698442"/>
                      <a:gd name="connsiteY3" fmla="*/ 364664 h 597290"/>
                      <a:gd name="connsiteX4" fmla="*/ 0 w 698442"/>
                      <a:gd name="connsiteY4" fmla="*/ 226331 h 597290"/>
                      <a:gd name="connsiteX5" fmla="*/ 344458 w 698442"/>
                      <a:gd name="connsiteY5" fmla="*/ 0 h 597290"/>
                      <a:gd name="connsiteX6" fmla="*/ 698442 w 698442"/>
                      <a:gd name="connsiteY6" fmla="*/ 226331 h 597290"/>
                      <a:gd name="connsiteX7" fmla="*/ 485153 w 698442"/>
                      <a:gd name="connsiteY7" fmla="*/ 364664 h 597290"/>
                      <a:gd name="connsiteX8" fmla="*/ 483020 w 698442"/>
                      <a:gd name="connsiteY8" fmla="*/ 364849 h 597290"/>
                      <a:gd name="connsiteX9" fmla="*/ 483019 w 698442"/>
                      <a:gd name="connsiteY9" fmla="*/ 597290 h 597290"/>
                      <a:gd name="connsiteX0" fmla="*/ 483019 w 698442"/>
                      <a:gd name="connsiteY0" fmla="*/ 597290 h 597290"/>
                      <a:gd name="connsiteX1" fmla="*/ 215422 w 698442"/>
                      <a:gd name="connsiteY1" fmla="*/ 597290 h 597290"/>
                      <a:gd name="connsiteX2" fmla="*/ 215422 w 698442"/>
                      <a:gd name="connsiteY2" fmla="*/ 364849 h 597290"/>
                      <a:gd name="connsiteX3" fmla="*/ 213288 w 698442"/>
                      <a:gd name="connsiteY3" fmla="*/ 364664 h 597290"/>
                      <a:gd name="connsiteX4" fmla="*/ 0 w 698442"/>
                      <a:gd name="connsiteY4" fmla="*/ 226331 h 597290"/>
                      <a:gd name="connsiteX5" fmla="*/ 344458 w 698442"/>
                      <a:gd name="connsiteY5" fmla="*/ 0 h 597290"/>
                      <a:gd name="connsiteX6" fmla="*/ 698442 w 698442"/>
                      <a:gd name="connsiteY6" fmla="*/ 226331 h 597290"/>
                      <a:gd name="connsiteX7" fmla="*/ 485153 w 698442"/>
                      <a:gd name="connsiteY7" fmla="*/ 364664 h 597290"/>
                      <a:gd name="connsiteX8" fmla="*/ 483020 w 698442"/>
                      <a:gd name="connsiteY8" fmla="*/ 364849 h 597290"/>
                      <a:gd name="connsiteX9" fmla="*/ 483019 w 698442"/>
                      <a:gd name="connsiteY9" fmla="*/ 597290 h 597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98442" h="597290">
                        <a:moveTo>
                          <a:pt x="483019" y="597290"/>
                        </a:moveTo>
                        <a:lnTo>
                          <a:pt x="215422" y="597290"/>
                        </a:lnTo>
                        <a:lnTo>
                          <a:pt x="215422" y="364849"/>
                        </a:lnTo>
                        <a:lnTo>
                          <a:pt x="213288" y="364664"/>
                        </a:lnTo>
                        <a:cubicBezTo>
                          <a:pt x="87948" y="341873"/>
                          <a:pt x="0" y="288517"/>
                          <a:pt x="0" y="226331"/>
                        </a:cubicBezTo>
                        <a:cubicBezTo>
                          <a:pt x="0" y="143416"/>
                          <a:pt x="130158" y="154782"/>
                          <a:pt x="344458" y="0"/>
                        </a:cubicBezTo>
                        <a:cubicBezTo>
                          <a:pt x="546852" y="157163"/>
                          <a:pt x="698442" y="143416"/>
                          <a:pt x="698442" y="226331"/>
                        </a:cubicBezTo>
                        <a:cubicBezTo>
                          <a:pt x="698442" y="288517"/>
                          <a:pt x="610494" y="341873"/>
                          <a:pt x="485153" y="364664"/>
                        </a:cubicBezTo>
                        <a:lnTo>
                          <a:pt x="483020" y="364849"/>
                        </a:lnTo>
                        <a:cubicBezTo>
                          <a:pt x="483020" y="442329"/>
                          <a:pt x="483019" y="519810"/>
                          <a:pt x="483019" y="59729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8" name="円/楕円 62">
                    <a:extLst>
                      <a:ext uri="{FF2B5EF4-FFF2-40B4-BE49-F238E27FC236}">
                        <a16:creationId xmlns:a16="http://schemas.microsoft.com/office/drawing/2014/main" id="{B7968DDE-78F3-4C90-B621-B9AD6C4924E4}"/>
                      </a:ext>
                    </a:extLst>
                  </p:cNvPr>
                  <p:cNvSpPr/>
                  <p:nvPr/>
                </p:nvSpPr>
                <p:spPr>
                  <a:xfrm>
                    <a:off x="7111978" y="5135369"/>
                    <a:ext cx="705536" cy="283968"/>
                  </a:xfrm>
                  <a:custGeom>
                    <a:avLst/>
                    <a:gdLst>
                      <a:gd name="connsiteX0" fmla="*/ 0 w 705535"/>
                      <a:gd name="connsiteY0" fmla="*/ 117036 h 234071"/>
                      <a:gd name="connsiteX1" fmla="*/ 352768 w 705535"/>
                      <a:gd name="connsiteY1" fmla="*/ 0 h 234071"/>
                      <a:gd name="connsiteX2" fmla="*/ 705536 w 705535"/>
                      <a:gd name="connsiteY2" fmla="*/ 117036 h 234071"/>
                      <a:gd name="connsiteX3" fmla="*/ 352768 w 705535"/>
                      <a:gd name="connsiteY3" fmla="*/ 234072 h 234071"/>
                      <a:gd name="connsiteX4" fmla="*/ 0 w 705535"/>
                      <a:gd name="connsiteY4" fmla="*/ 117036 h 234071"/>
                      <a:gd name="connsiteX0" fmla="*/ 0 w 705536"/>
                      <a:gd name="connsiteY0" fmla="*/ 117036 h 234072"/>
                      <a:gd name="connsiteX1" fmla="*/ 352768 w 705536"/>
                      <a:gd name="connsiteY1" fmla="*/ 0 h 234072"/>
                      <a:gd name="connsiteX2" fmla="*/ 705536 w 705536"/>
                      <a:gd name="connsiteY2" fmla="*/ 117036 h 234072"/>
                      <a:gd name="connsiteX3" fmla="*/ 352768 w 705536"/>
                      <a:gd name="connsiteY3" fmla="*/ 234072 h 234072"/>
                      <a:gd name="connsiteX4" fmla="*/ 0 w 705536"/>
                      <a:gd name="connsiteY4" fmla="*/ 117036 h 234072"/>
                      <a:gd name="connsiteX0" fmla="*/ 0 w 705536"/>
                      <a:gd name="connsiteY0" fmla="*/ 117036 h 234072"/>
                      <a:gd name="connsiteX1" fmla="*/ 352768 w 705536"/>
                      <a:gd name="connsiteY1" fmla="*/ 0 h 234072"/>
                      <a:gd name="connsiteX2" fmla="*/ 705536 w 705536"/>
                      <a:gd name="connsiteY2" fmla="*/ 117036 h 234072"/>
                      <a:gd name="connsiteX3" fmla="*/ 352768 w 705536"/>
                      <a:gd name="connsiteY3" fmla="*/ 234072 h 234072"/>
                      <a:gd name="connsiteX4" fmla="*/ 0 w 705536"/>
                      <a:gd name="connsiteY4" fmla="*/ 117036 h 234072"/>
                      <a:gd name="connsiteX0" fmla="*/ 0 w 705536"/>
                      <a:gd name="connsiteY0" fmla="*/ 117036 h 234072"/>
                      <a:gd name="connsiteX1" fmla="*/ 352768 w 705536"/>
                      <a:gd name="connsiteY1" fmla="*/ 0 h 234072"/>
                      <a:gd name="connsiteX2" fmla="*/ 705536 w 705536"/>
                      <a:gd name="connsiteY2" fmla="*/ 117036 h 234072"/>
                      <a:gd name="connsiteX3" fmla="*/ 352768 w 705536"/>
                      <a:gd name="connsiteY3" fmla="*/ 234072 h 234072"/>
                      <a:gd name="connsiteX4" fmla="*/ 0 w 705536"/>
                      <a:gd name="connsiteY4" fmla="*/ 117036 h 234072"/>
                      <a:gd name="connsiteX0" fmla="*/ 0 w 705536"/>
                      <a:gd name="connsiteY0" fmla="*/ 28820 h 145856"/>
                      <a:gd name="connsiteX1" fmla="*/ 357531 w 705536"/>
                      <a:gd name="connsiteY1" fmla="*/ 28465 h 145856"/>
                      <a:gd name="connsiteX2" fmla="*/ 705536 w 705536"/>
                      <a:gd name="connsiteY2" fmla="*/ 28820 h 145856"/>
                      <a:gd name="connsiteX3" fmla="*/ 352768 w 705536"/>
                      <a:gd name="connsiteY3" fmla="*/ 145856 h 145856"/>
                      <a:gd name="connsiteX4" fmla="*/ 0 w 705536"/>
                      <a:gd name="connsiteY4" fmla="*/ 28820 h 145856"/>
                      <a:gd name="connsiteX0" fmla="*/ 0 w 705536"/>
                      <a:gd name="connsiteY0" fmla="*/ 28820 h 283968"/>
                      <a:gd name="connsiteX1" fmla="*/ 357531 w 705536"/>
                      <a:gd name="connsiteY1" fmla="*/ 28465 h 283968"/>
                      <a:gd name="connsiteX2" fmla="*/ 705536 w 705536"/>
                      <a:gd name="connsiteY2" fmla="*/ 28820 h 283968"/>
                      <a:gd name="connsiteX3" fmla="*/ 348006 w 705536"/>
                      <a:gd name="connsiteY3" fmla="*/ 283968 h 283968"/>
                      <a:gd name="connsiteX4" fmla="*/ 0 w 705536"/>
                      <a:gd name="connsiteY4" fmla="*/ 28820 h 283968"/>
                      <a:gd name="connsiteX0" fmla="*/ 0 w 705536"/>
                      <a:gd name="connsiteY0" fmla="*/ 28820 h 283968"/>
                      <a:gd name="connsiteX1" fmla="*/ 357531 w 705536"/>
                      <a:gd name="connsiteY1" fmla="*/ 28465 h 283968"/>
                      <a:gd name="connsiteX2" fmla="*/ 705536 w 705536"/>
                      <a:gd name="connsiteY2" fmla="*/ 28820 h 283968"/>
                      <a:gd name="connsiteX3" fmla="*/ 348006 w 705536"/>
                      <a:gd name="connsiteY3" fmla="*/ 283968 h 283968"/>
                      <a:gd name="connsiteX4" fmla="*/ 0 w 705536"/>
                      <a:gd name="connsiteY4" fmla="*/ 28820 h 283968"/>
                      <a:gd name="connsiteX0" fmla="*/ 0 w 705536"/>
                      <a:gd name="connsiteY0" fmla="*/ 28820 h 283968"/>
                      <a:gd name="connsiteX1" fmla="*/ 357531 w 705536"/>
                      <a:gd name="connsiteY1" fmla="*/ 28465 h 283968"/>
                      <a:gd name="connsiteX2" fmla="*/ 705536 w 705536"/>
                      <a:gd name="connsiteY2" fmla="*/ 28820 h 283968"/>
                      <a:gd name="connsiteX3" fmla="*/ 348006 w 705536"/>
                      <a:gd name="connsiteY3" fmla="*/ 283968 h 283968"/>
                      <a:gd name="connsiteX4" fmla="*/ 0 w 705536"/>
                      <a:gd name="connsiteY4" fmla="*/ 28820 h 2839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05536" h="283968">
                        <a:moveTo>
                          <a:pt x="0" y="28820"/>
                        </a:moveTo>
                        <a:cubicBezTo>
                          <a:pt x="0" y="-35817"/>
                          <a:pt x="162703" y="28465"/>
                          <a:pt x="357531" y="28465"/>
                        </a:cubicBezTo>
                        <a:cubicBezTo>
                          <a:pt x="552359" y="28465"/>
                          <a:pt x="705536" y="-35817"/>
                          <a:pt x="705536" y="28820"/>
                        </a:cubicBezTo>
                        <a:cubicBezTo>
                          <a:pt x="705536" y="93457"/>
                          <a:pt x="535690" y="214911"/>
                          <a:pt x="348006" y="283968"/>
                        </a:cubicBezTo>
                        <a:cubicBezTo>
                          <a:pt x="186516" y="212530"/>
                          <a:pt x="0" y="93457"/>
                          <a:pt x="0" y="2882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119" name="フリーフォーム: 図形 118">
                    <a:extLst>
                      <a:ext uri="{FF2B5EF4-FFF2-40B4-BE49-F238E27FC236}">
                        <a16:creationId xmlns:a16="http://schemas.microsoft.com/office/drawing/2014/main" id="{E8A1BD01-1BF5-4C7E-8732-E772586603D4}"/>
                      </a:ext>
                    </a:extLst>
                  </p:cNvPr>
                  <p:cNvSpPr/>
                  <p:nvPr/>
                </p:nvSpPr>
                <p:spPr>
                  <a:xfrm>
                    <a:off x="6919565" y="5025534"/>
                    <a:ext cx="1084812" cy="477234"/>
                  </a:xfrm>
                  <a:custGeom>
                    <a:avLst/>
                    <a:gdLst>
                      <a:gd name="connsiteX0" fmla="*/ 408610 w 1084812"/>
                      <a:gd name="connsiteY0" fmla="*/ 0 h 477234"/>
                      <a:gd name="connsiteX1" fmla="*/ 408610 w 1084812"/>
                      <a:gd name="connsiteY1" fmla="*/ 2034 h 477234"/>
                      <a:gd name="connsiteX2" fmla="*/ 296106 w 1084812"/>
                      <a:gd name="connsiteY2" fmla="*/ 28543 h 477234"/>
                      <a:gd name="connsiteX3" fmla="*/ 296106 w 1084812"/>
                      <a:gd name="connsiteY3" fmla="*/ 203338 h 477234"/>
                      <a:gd name="connsiteX4" fmla="*/ 542407 w 1084812"/>
                      <a:gd name="connsiteY4" fmla="*/ 368014 h 477234"/>
                      <a:gd name="connsiteX5" fmla="*/ 788708 w 1084812"/>
                      <a:gd name="connsiteY5" fmla="*/ 203338 h 477234"/>
                      <a:gd name="connsiteX6" fmla="*/ 788708 w 1084812"/>
                      <a:gd name="connsiteY6" fmla="*/ 28543 h 477234"/>
                      <a:gd name="connsiteX7" fmla="*/ 676207 w 1084812"/>
                      <a:gd name="connsiteY7" fmla="*/ 2035 h 477234"/>
                      <a:gd name="connsiteX8" fmla="*/ 676207 w 1084812"/>
                      <a:gd name="connsiteY8" fmla="*/ 0 h 477234"/>
                      <a:gd name="connsiteX9" fmla="*/ 746515 w 1084812"/>
                      <a:gd name="connsiteY9" fmla="*/ 4024 h 477234"/>
                      <a:gd name="connsiteX10" fmla="*/ 925946 w 1084812"/>
                      <a:gd name="connsiteY10" fmla="*/ 39068 h 477234"/>
                      <a:gd name="connsiteX11" fmla="*/ 925946 w 1084812"/>
                      <a:gd name="connsiteY11" fmla="*/ 264682 h 477234"/>
                      <a:gd name="connsiteX12" fmla="*/ 542407 w 1084812"/>
                      <a:gd name="connsiteY12" fmla="*/ 477234 h 477234"/>
                      <a:gd name="connsiteX13" fmla="*/ 158868 w 1084812"/>
                      <a:gd name="connsiteY13" fmla="*/ 264682 h 477234"/>
                      <a:gd name="connsiteX14" fmla="*/ 158868 w 1084812"/>
                      <a:gd name="connsiteY14" fmla="*/ 39068 h 477234"/>
                      <a:gd name="connsiteX15" fmla="*/ 338299 w 1084812"/>
                      <a:gd name="connsiteY15" fmla="*/ 4024 h 4772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084812" h="477234">
                        <a:moveTo>
                          <a:pt x="408610" y="0"/>
                        </a:moveTo>
                        <a:lnTo>
                          <a:pt x="408610" y="2034"/>
                        </a:lnTo>
                        <a:lnTo>
                          <a:pt x="296106" y="28543"/>
                        </a:lnTo>
                        <a:cubicBezTo>
                          <a:pt x="160077" y="76812"/>
                          <a:pt x="160077" y="155070"/>
                          <a:pt x="296106" y="203338"/>
                        </a:cubicBezTo>
                        <a:cubicBezTo>
                          <a:pt x="414504" y="245351"/>
                          <a:pt x="496604" y="300243"/>
                          <a:pt x="542407" y="368014"/>
                        </a:cubicBezTo>
                        <a:cubicBezTo>
                          <a:pt x="588210" y="300243"/>
                          <a:pt x="670309" y="245351"/>
                          <a:pt x="788708" y="203338"/>
                        </a:cubicBezTo>
                        <a:cubicBezTo>
                          <a:pt x="924736" y="155070"/>
                          <a:pt x="924736" y="76812"/>
                          <a:pt x="788708" y="28543"/>
                        </a:cubicBezTo>
                        <a:lnTo>
                          <a:pt x="676207" y="2035"/>
                        </a:lnTo>
                        <a:lnTo>
                          <a:pt x="676207" y="0"/>
                        </a:lnTo>
                        <a:lnTo>
                          <a:pt x="746515" y="4024"/>
                        </a:lnTo>
                        <a:cubicBezTo>
                          <a:pt x="811810" y="11812"/>
                          <a:pt x="872991" y="23493"/>
                          <a:pt x="925946" y="39068"/>
                        </a:cubicBezTo>
                        <a:cubicBezTo>
                          <a:pt x="1137768" y="101370"/>
                          <a:pt x="1137768" y="202380"/>
                          <a:pt x="925946" y="264682"/>
                        </a:cubicBezTo>
                        <a:cubicBezTo>
                          <a:pt x="741576" y="318909"/>
                          <a:pt x="613731" y="389759"/>
                          <a:pt x="542407" y="477234"/>
                        </a:cubicBezTo>
                        <a:cubicBezTo>
                          <a:pt x="471083" y="389759"/>
                          <a:pt x="343237" y="318909"/>
                          <a:pt x="158868" y="264682"/>
                        </a:cubicBezTo>
                        <a:cubicBezTo>
                          <a:pt x="-52956" y="202380"/>
                          <a:pt x="-52956" y="101370"/>
                          <a:pt x="158868" y="39068"/>
                        </a:cubicBezTo>
                        <a:cubicBezTo>
                          <a:pt x="211824" y="23493"/>
                          <a:pt x="273005" y="11812"/>
                          <a:pt x="338299" y="4024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</p:grpSp>
            <p:grpSp>
              <p:nvGrpSpPr>
                <p:cNvPr id="102" name="グループ化 101">
                  <a:extLst>
                    <a:ext uri="{FF2B5EF4-FFF2-40B4-BE49-F238E27FC236}">
                      <a16:creationId xmlns:a16="http://schemas.microsoft.com/office/drawing/2014/main" id="{2C0006EB-EC22-4B0B-AF25-969802F48445}"/>
                    </a:ext>
                  </a:extLst>
                </p:cNvPr>
                <p:cNvGrpSpPr/>
                <p:nvPr/>
              </p:nvGrpSpPr>
              <p:grpSpPr>
                <a:xfrm>
                  <a:off x="7693540" y="3714513"/>
                  <a:ext cx="1353072" cy="1276596"/>
                  <a:chOff x="5589536" y="370664"/>
                  <a:chExt cx="834570" cy="787400"/>
                </a:xfrm>
              </p:grpSpPr>
              <p:grpSp>
                <p:nvGrpSpPr>
                  <p:cNvPr id="103" name="グループ化 102">
                    <a:extLst>
                      <a:ext uri="{FF2B5EF4-FFF2-40B4-BE49-F238E27FC236}">
                        <a16:creationId xmlns:a16="http://schemas.microsoft.com/office/drawing/2014/main" id="{021D98AA-9420-408F-A00A-D1D09B72573E}"/>
                      </a:ext>
                    </a:extLst>
                  </p:cNvPr>
                  <p:cNvGrpSpPr/>
                  <p:nvPr/>
                </p:nvGrpSpPr>
                <p:grpSpPr>
                  <a:xfrm>
                    <a:off x="5589536" y="370664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08" name="グループ化 107">
                      <a:extLst>
                        <a:ext uri="{FF2B5EF4-FFF2-40B4-BE49-F238E27FC236}">
                          <a16:creationId xmlns:a16="http://schemas.microsoft.com/office/drawing/2014/main" id="{648DB65A-9245-49C2-A26F-3B5AE537B5E3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13" name="円/楕円 177">
                        <a:extLst>
                          <a:ext uri="{FF2B5EF4-FFF2-40B4-BE49-F238E27FC236}">
                            <a16:creationId xmlns:a16="http://schemas.microsoft.com/office/drawing/2014/main" id="{51F31CFF-D7A3-4582-B895-3955C804F17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CC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14" name="円/楕円 178">
                        <a:extLst>
                          <a:ext uri="{FF2B5EF4-FFF2-40B4-BE49-F238E27FC236}">
                            <a16:creationId xmlns:a16="http://schemas.microsoft.com/office/drawing/2014/main" id="{9F1CE858-BFC6-440F-8274-6325074B1E9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109" name="グループ化 108">
                      <a:extLst>
                        <a:ext uri="{FF2B5EF4-FFF2-40B4-BE49-F238E27FC236}">
                          <a16:creationId xmlns:a16="http://schemas.microsoft.com/office/drawing/2014/main" id="{06EF18D7-E366-42BE-8810-08A5E8F11BE4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11" name="円/楕円 175">
                        <a:extLst>
                          <a:ext uri="{FF2B5EF4-FFF2-40B4-BE49-F238E27FC236}">
                            <a16:creationId xmlns:a16="http://schemas.microsoft.com/office/drawing/2014/main" id="{368861FB-4F9A-4CC7-9D65-FD677006F3F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12" name="円/楕円 176">
                        <a:extLst>
                          <a:ext uri="{FF2B5EF4-FFF2-40B4-BE49-F238E27FC236}">
                            <a16:creationId xmlns:a16="http://schemas.microsoft.com/office/drawing/2014/main" id="{0FAD08CC-4A5F-457F-A2E9-DBB727B33D4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110" name="円/楕円 174">
                      <a:extLst>
                        <a:ext uri="{FF2B5EF4-FFF2-40B4-BE49-F238E27FC236}">
                          <a16:creationId xmlns:a16="http://schemas.microsoft.com/office/drawing/2014/main" id="{21052383-DB85-4022-A8F3-3122E478B1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04" name="円/楕円 127">
                    <a:extLst>
                      <a:ext uri="{FF2B5EF4-FFF2-40B4-BE49-F238E27FC236}">
                        <a16:creationId xmlns:a16="http://schemas.microsoft.com/office/drawing/2014/main" id="{BC6E21E6-B433-4177-80B3-1B7A9B645083}"/>
                      </a:ext>
                    </a:extLst>
                  </p:cNvPr>
                  <p:cNvSpPr/>
                  <p:nvPr/>
                </p:nvSpPr>
                <p:spPr>
                  <a:xfrm>
                    <a:off x="5761450" y="677587"/>
                    <a:ext cx="83926" cy="143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26" h="143413">
                        <a:moveTo>
                          <a:pt x="12759" y="0"/>
                        </a:moveTo>
                        <a:cubicBezTo>
                          <a:pt x="8263" y="9969"/>
                          <a:pt x="9023" y="21953"/>
                          <a:pt x="14783" y="31931"/>
                        </a:cubicBezTo>
                        <a:lnTo>
                          <a:pt x="15311" y="32495"/>
                        </a:lnTo>
                        <a:cubicBezTo>
                          <a:pt x="22472" y="20393"/>
                          <a:pt x="32600" y="12933"/>
                          <a:pt x="43800" y="12933"/>
                        </a:cubicBezTo>
                        <a:cubicBezTo>
                          <a:pt x="65961" y="12933"/>
                          <a:pt x="83926" y="42142"/>
                          <a:pt x="83926" y="78173"/>
                        </a:cubicBezTo>
                        <a:cubicBezTo>
                          <a:pt x="83926" y="114204"/>
                          <a:pt x="65961" y="143413"/>
                          <a:pt x="43800" y="143413"/>
                        </a:cubicBezTo>
                        <a:cubicBezTo>
                          <a:pt x="21639" y="143413"/>
                          <a:pt x="3674" y="114204"/>
                          <a:pt x="3674" y="78173"/>
                        </a:cubicBezTo>
                        <a:lnTo>
                          <a:pt x="12211" y="44663"/>
                        </a:lnTo>
                        <a:cubicBezTo>
                          <a:pt x="8264" y="44011"/>
                          <a:pt x="5947" y="41284"/>
                          <a:pt x="4106" y="38095"/>
                        </a:cubicBezTo>
                        <a:cubicBezTo>
                          <a:pt x="-3810" y="24385"/>
                          <a:pt x="64" y="7329"/>
                          <a:pt x="12759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5" name="円/楕円 27">
                    <a:extLst>
                      <a:ext uri="{FF2B5EF4-FFF2-40B4-BE49-F238E27FC236}">
                        <a16:creationId xmlns:a16="http://schemas.microsoft.com/office/drawing/2014/main" id="{54BA1FFE-F1F6-4C64-BA01-3F4E4DE7A1C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723126" y="5915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6" name="円/楕円 27">
                    <a:extLst>
                      <a:ext uri="{FF2B5EF4-FFF2-40B4-BE49-F238E27FC236}">
                        <a16:creationId xmlns:a16="http://schemas.microsoft.com/office/drawing/2014/main" id="{73819FE4-6305-42BB-B6A1-1142A70BC1F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129526" y="5915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7" name="円/楕円 127">
                    <a:extLst>
                      <a:ext uri="{FF2B5EF4-FFF2-40B4-BE49-F238E27FC236}">
                        <a16:creationId xmlns:a16="http://schemas.microsoft.com/office/drawing/2014/main" id="{894FF3DF-2365-48F3-864B-2A5D35308D82}"/>
                      </a:ext>
                    </a:extLst>
                  </p:cNvPr>
                  <p:cNvSpPr/>
                  <p:nvPr/>
                </p:nvSpPr>
                <p:spPr>
                  <a:xfrm>
                    <a:off x="6159628" y="677587"/>
                    <a:ext cx="83926" cy="143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26" h="143413">
                        <a:moveTo>
                          <a:pt x="12759" y="0"/>
                        </a:moveTo>
                        <a:cubicBezTo>
                          <a:pt x="8263" y="9969"/>
                          <a:pt x="9023" y="21953"/>
                          <a:pt x="14783" y="31931"/>
                        </a:cubicBezTo>
                        <a:lnTo>
                          <a:pt x="15311" y="32495"/>
                        </a:lnTo>
                        <a:cubicBezTo>
                          <a:pt x="22472" y="20393"/>
                          <a:pt x="32600" y="12933"/>
                          <a:pt x="43800" y="12933"/>
                        </a:cubicBezTo>
                        <a:cubicBezTo>
                          <a:pt x="65961" y="12933"/>
                          <a:pt x="83926" y="42142"/>
                          <a:pt x="83926" y="78173"/>
                        </a:cubicBezTo>
                        <a:cubicBezTo>
                          <a:pt x="83926" y="114204"/>
                          <a:pt x="65961" y="143413"/>
                          <a:pt x="43800" y="143413"/>
                        </a:cubicBezTo>
                        <a:cubicBezTo>
                          <a:pt x="21639" y="143413"/>
                          <a:pt x="3674" y="114204"/>
                          <a:pt x="3674" y="78173"/>
                        </a:cubicBezTo>
                        <a:lnTo>
                          <a:pt x="12211" y="44663"/>
                        </a:lnTo>
                        <a:cubicBezTo>
                          <a:pt x="8264" y="44011"/>
                          <a:pt x="5947" y="41284"/>
                          <a:pt x="4106" y="38095"/>
                        </a:cubicBezTo>
                        <a:cubicBezTo>
                          <a:pt x="-3810" y="24385"/>
                          <a:pt x="64" y="7329"/>
                          <a:pt x="12759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A9A112AD-397F-43C0-AAF2-CE1D112B5F98}"/>
                  </a:ext>
                </a:extLst>
              </p:cNvPr>
              <p:cNvGrpSpPr/>
              <p:nvPr/>
            </p:nvGrpSpPr>
            <p:grpSpPr>
              <a:xfrm>
                <a:off x="7841358" y="-154974"/>
                <a:ext cx="1153402" cy="770177"/>
                <a:chOff x="758629" y="814179"/>
                <a:chExt cx="1228625" cy="792913"/>
              </a:xfrm>
            </p:grpSpPr>
            <p:sp>
              <p:nvSpPr>
                <p:cNvPr id="90" name="楕円 7">
                  <a:extLst>
                    <a:ext uri="{FF2B5EF4-FFF2-40B4-BE49-F238E27FC236}">
                      <a16:creationId xmlns:a16="http://schemas.microsoft.com/office/drawing/2014/main" id="{823E3E2C-814C-410B-8E2B-C3F7FB4F034D}"/>
                    </a:ext>
                  </a:extLst>
                </p:cNvPr>
                <p:cNvSpPr/>
                <p:nvPr/>
              </p:nvSpPr>
              <p:spPr>
                <a:xfrm rot="2700000">
                  <a:off x="659237" y="939669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91" name="楕円 7">
                  <a:extLst>
                    <a:ext uri="{FF2B5EF4-FFF2-40B4-BE49-F238E27FC236}">
                      <a16:creationId xmlns:a16="http://schemas.microsoft.com/office/drawing/2014/main" id="{E04D18F8-1CE8-473F-BC9C-6E3CDA77CBE9}"/>
                    </a:ext>
                  </a:extLst>
                </p:cNvPr>
                <p:cNvSpPr/>
                <p:nvPr/>
              </p:nvSpPr>
              <p:spPr>
                <a:xfrm rot="18900000" flipH="1">
                  <a:off x="1650854" y="939668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92" name="楕円 7">
                  <a:extLst>
                    <a:ext uri="{FF2B5EF4-FFF2-40B4-BE49-F238E27FC236}">
                      <a16:creationId xmlns:a16="http://schemas.microsoft.com/office/drawing/2014/main" id="{B6D79795-7653-4805-8A28-C3FF26CE2CCF}"/>
                    </a:ext>
                  </a:extLst>
                </p:cNvPr>
                <p:cNvSpPr/>
                <p:nvPr/>
              </p:nvSpPr>
              <p:spPr>
                <a:xfrm rot="1729237">
                  <a:off x="758629" y="1327434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93" name="楕円 7">
                  <a:extLst>
                    <a:ext uri="{FF2B5EF4-FFF2-40B4-BE49-F238E27FC236}">
                      <a16:creationId xmlns:a16="http://schemas.microsoft.com/office/drawing/2014/main" id="{934F1DE9-F26E-45B2-99BC-E5E35BABD59F}"/>
                    </a:ext>
                  </a:extLst>
                </p:cNvPr>
                <p:cNvSpPr/>
                <p:nvPr/>
              </p:nvSpPr>
              <p:spPr>
                <a:xfrm rot="19870763" flipH="1">
                  <a:off x="1546753" y="1327434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grpSp>
              <p:nvGrpSpPr>
                <p:cNvPr id="94" name="グループ化 93">
                  <a:extLst>
                    <a:ext uri="{FF2B5EF4-FFF2-40B4-BE49-F238E27FC236}">
                      <a16:creationId xmlns:a16="http://schemas.microsoft.com/office/drawing/2014/main" id="{1AFD3E12-BBBD-450A-A2A4-C4BE6C824B0F}"/>
                    </a:ext>
                  </a:extLst>
                </p:cNvPr>
                <p:cNvGrpSpPr/>
                <p:nvPr/>
              </p:nvGrpSpPr>
              <p:grpSpPr>
                <a:xfrm>
                  <a:off x="874853" y="1068346"/>
                  <a:ext cx="896566" cy="538746"/>
                  <a:chOff x="874853" y="1068346"/>
                  <a:chExt cx="896566" cy="538746"/>
                </a:xfrm>
              </p:grpSpPr>
              <p:sp>
                <p:nvSpPr>
                  <p:cNvPr id="95" name="フリーフォーム: 図形 94">
                    <a:extLst>
                      <a:ext uri="{FF2B5EF4-FFF2-40B4-BE49-F238E27FC236}">
                        <a16:creationId xmlns:a16="http://schemas.microsoft.com/office/drawing/2014/main" id="{E7FF210C-A4EA-4A1C-94EE-FEF4FD015E4C}"/>
                      </a:ext>
                    </a:extLst>
                  </p:cNvPr>
                  <p:cNvSpPr/>
                  <p:nvPr/>
                </p:nvSpPr>
                <p:spPr>
                  <a:xfrm>
                    <a:off x="874853" y="1068346"/>
                    <a:ext cx="896566" cy="529842"/>
                  </a:xfrm>
                  <a:custGeom>
                    <a:avLst/>
                    <a:gdLst>
                      <a:gd name="connsiteX0" fmla="*/ 28478 w 895314"/>
                      <a:gd name="connsiteY0" fmla="*/ 0 h 552931"/>
                      <a:gd name="connsiteX1" fmla="*/ 78750 w 895314"/>
                      <a:gd name="connsiteY1" fmla="*/ 12874 h 552931"/>
                      <a:gd name="connsiteX2" fmla="*/ 448514 w 895314"/>
                      <a:gd name="connsiteY2" fmla="*/ 47929 h 552931"/>
                      <a:gd name="connsiteX3" fmla="*/ 818278 w 895314"/>
                      <a:gd name="connsiteY3" fmla="*/ 12874 h 552931"/>
                      <a:gd name="connsiteX4" fmla="*/ 865910 w 895314"/>
                      <a:gd name="connsiteY4" fmla="*/ 676 h 552931"/>
                      <a:gd name="connsiteX5" fmla="*/ 876241 w 895314"/>
                      <a:gd name="connsiteY5" fmla="*/ 7641 h 552931"/>
                      <a:gd name="connsiteX6" fmla="*/ 893386 w 895314"/>
                      <a:gd name="connsiteY6" fmla="*/ 49034 h 552931"/>
                      <a:gd name="connsiteX7" fmla="*/ 893386 w 895314"/>
                      <a:gd name="connsiteY7" fmla="*/ 271066 h 552931"/>
                      <a:gd name="connsiteX8" fmla="*/ 895314 w 895314"/>
                      <a:gd name="connsiteY8" fmla="*/ 282636 h 552931"/>
                      <a:gd name="connsiteX9" fmla="*/ 448514 w 895314"/>
                      <a:gd name="connsiteY9" fmla="*/ 552931 h 552931"/>
                      <a:gd name="connsiteX10" fmla="*/ 10791 w 895314"/>
                      <a:gd name="connsiteY10" fmla="*/ 337110 h 552931"/>
                      <a:gd name="connsiteX11" fmla="*/ 3019 w 895314"/>
                      <a:gd name="connsiteY11" fmla="*/ 290464 h 552931"/>
                      <a:gd name="connsiteX12" fmla="*/ 0 w 895314"/>
                      <a:gd name="connsiteY12" fmla="*/ 283177 h 552931"/>
                      <a:gd name="connsiteX13" fmla="*/ 0 w 895314"/>
                      <a:gd name="connsiteY13" fmla="*/ 49034 h 552931"/>
                      <a:gd name="connsiteX14" fmla="*/ 17145 w 895314"/>
                      <a:gd name="connsiteY14" fmla="*/ 7641 h 552931"/>
                      <a:gd name="connsiteX0" fmla="*/ 17145 w 895314"/>
                      <a:gd name="connsiteY0" fmla="*/ 6965 h 552255"/>
                      <a:gd name="connsiteX1" fmla="*/ 78750 w 895314"/>
                      <a:gd name="connsiteY1" fmla="*/ 12198 h 552255"/>
                      <a:gd name="connsiteX2" fmla="*/ 448514 w 895314"/>
                      <a:gd name="connsiteY2" fmla="*/ 47253 h 552255"/>
                      <a:gd name="connsiteX3" fmla="*/ 818278 w 895314"/>
                      <a:gd name="connsiteY3" fmla="*/ 12198 h 552255"/>
                      <a:gd name="connsiteX4" fmla="*/ 865910 w 895314"/>
                      <a:gd name="connsiteY4" fmla="*/ 0 h 552255"/>
                      <a:gd name="connsiteX5" fmla="*/ 876241 w 895314"/>
                      <a:gd name="connsiteY5" fmla="*/ 6965 h 552255"/>
                      <a:gd name="connsiteX6" fmla="*/ 893386 w 895314"/>
                      <a:gd name="connsiteY6" fmla="*/ 48358 h 552255"/>
                      <a:gd name="connsiteX7" fmla="*/ 893386 w 895314"/>
                      <a:gd name="connsiteY7" fmla="*/ 270390 h 552255"/>
                      <a:gd name="connsiteX8" fmla="*/ 895314 w 895314"/>
                      <a:gd name="connsiteY8" fmla="*/ 281960 h 552255"/>
                      <a:gd name="connsiteX9" fmla="*/ 448514 w 895314"/>
                      <a:gd name="connsiteY9" fmla="*/ 552255 h 552255"/>
                      <a:gd name="connsiteX10" fmla="*/ 10791 w 895314"/>
                      <a:gd name="connsiteY10" fmla="*/ 336434 h 552255"/>
                      <a:gd name="connsiteX11" fmla="*/ 3019 w 895314"/>
                      <a:gd name="connsiteY11" fmla="*/ 289788 h 552255"/>
                      <a:gd name="connsiteX12" fmla="*/ 0 w 895314"/>
                      <a:gd name="connsiteY12" fmla="*/ 282501 h 552255"/>
                      <a:gd name="connsiteX13" fmla="*/ 0 w 895314"/>
                      <a:gd name="connsiteY13" fmla="*/ 48358 h 552255"/>
                      <a:gd name="connsiteX14" fmla="*/ 17145 w 895314"/>
                      <a:gd name="connsiteY14" fmla="*/ 6965 h 552255"/>
                      <a:gd name="connsiteX0" fmla="*/ 17145 w 895314"/>
                      <a:gd name="connsiteY0" fmla="*/ 0 h 545290"/>
                      <a:gd name="connsiteX1" fmla="*/ 78750 w 895314"/>
                      <a:gd name="connsiteY1" fmla="*/ 5233 h 545290"/>
                      <a:gd name="connsiteX2" fmla="*/ 448514 w 895314"/>
                      <a:gd name="connsiteY2" fmla="*/ 40288 h 545290"/>
                      <a:gd name="connsiteX3" fmla="*/ 818278 w 895314"/>
                      <a:gd name="connsiteY3" fmla="*/ 5233 h 545290"/>
                      <a:gd name="connsiteX4" fmla="*/ 876241 w 895314"/>
                      <a:gd name="connsiteY4" fmla="*/ 0 h 545290"/>
                      <a:gd name="connsiteX5" fmla="*/ 893386 w 895314"/>
                      <a:gd name="connsiteY5" fmla="*/ 41393 h 545290"/>
                      <a:gd name="connsiteX6" fmla="*/ 893386 w 895314"/>
                      <a:gd name="connsiteY6" fmla="*/ 263425 h 545290"/>
                      <a:gd name="connsiteX7" fmla="*/ 895314 w 895314"/>
                      <a:gd name="connsiteY7" fmla="*/ 274995 h 545290"/>
                      <a:gd name="connsiteX8" fmla="*/ 448514 w 895314"/>
                      <a:gd name="connsiteY8" fmla="*/ 545290 h 545290"/>
                      <a:gd name="connsiteX9" fmla="*/ 10791 w 895314"/>
                      <a:gd name="connsiteY9" fmla="*/ 329469 h 545290"/>
                      <a:gd name="connsiteX10" fmla="*/ 3019 w 895314"/>
                      <a:gd name="connsiteY10" fmla="*/ 282823 h 545290"/>
                      <a:gd name="connsiteX11" fmla="*/ 0 w 895314"/>
                      <a:gd name="connsiteY11" fmla="*/ 275536 h 545290"/>
                      <a:gd name="connsiteX12" fmla="*/ 0 w 895314"/>
                      <a:gd name="connsiteY12" fmla="*/ 41393 h 545290"/>
                      <a:gd name="connsiteX13" fmla="*/ 17145 w 895314"/>
                      <a:gd name="connsiteY13" fmla="*/ 0 h 545290"/>
                      <a:gd name="connsiteX0" fmla="*/ 18397 w 896566"/>
                      <a:gd name="connsiteY0" fmla="*/ 1719 h 547009"/>
                      <a:gd name="connsiteX1" fmla="*/ 80002 w 896566"/>
                      <a:gd name="connsiteY1" fmla="*/ 6952 h 547009"/>
                      <a:gd name="connsiteX2" fmla="*/ 449766 w 896566"/>
                      <a:gd name="connsiteY2" fmla="*/ 42007 h 547009"/>
                      <a:gd name="connsiteX3" fmla="*/ 819530 w 896566"/>
                      <a:gd name="connsiteY3" fmla="*/ 6952 h 547009"/>
                      <a:gd name="connsiteX4" fmla="*/ 877493 w 896566"/>
                      <a:gd name="connsiteY4" fmla="*/ 1719 h 547009"/>
                      <a:gd name="connsiteX5" fmla="*/ 894638 w 896566"/>
                      <a:gd name="connsiteY5" fmla="*/ 43112 h 547009"/>
                      <a:gd name="connsiteX6" fmla="*/ 894638 w 896566"/>
                      <a:gd name="connsiteY6" fmla="*/ 265144 h 547009"/>
                      <a:gd name="connsiteX7" fmla="*/ 896566 w 896566"/>
                      <a:gd name="connsiteY7" fmla="*/ 276714 h 547009"/>
                      <a:gd name="connsiteX8" fmla="*/ 449766 w 896566"/>
                      <a:gd name="connsiteY8" fmla="*/ 547009 h 547009"/>
                      <a:gd name="connsiteX9" fmla="*/ 12043 w 896566"/>
                      <a:gd name="connsiteY9" fmla="*/ 331188 h 547009"/>
                      <a:gd name="connsiteX10" fmla="*/ 4271 w 896566"/>
                      <a:gd name="connsiteY10" fmla="*/ 284542 h 547009"/>
                      <a:gd name="connsiteX11" fmla="*/ 1252 w 896566"/>
                      <a:gd name="connsiteY11" fmla="*/ 277255 h 547009"/>
                      <a:gd name="connsiteX12" fmla="*/ 1252 w 896566"/>
                      <a:gd name="connsiteY12" fmla="*/ 43112 h 547009"/>
                      <a:gd name="connsiteX13" fmla="*/ 18397 w 896566"/>
                      <a:gd name="connsiteY13" fmla="*/ 1719 h 547009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281519 h 551273"/>
                      <a:gd name="connsiteX12" fmla="*/ 1252 w 896566"/>
                      <a:gd name="connsiteY12" fmla="*/ 47376 h 551273"/>
                      <a:gd name="connsiteX13" fmla="*/ 18397 w 896566"/>
                      <a:gd name="connsiteY13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47376 h 551273"/>
                      <a:gd name="connsiteX12" fmla="*/ 18397 w 896566"/>
                      <a:gd name="connsiteY12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4271 w 896566"/>
                      <a:gd name="connsiteY9" fmla="*/ 288806 h 551273"/>
                      <a:gd name="connsiteX10" fmla="*/ 1252 w 896566"/>
                      <a:gd name="connsiteY10" fmla="*/ 47376 h 551273"/>
                      <a:gd name="connsiteX11" fmla="*/ 18397 w 896566"/>
                      <a:gd name="connsiteY11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14021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96566" h="529842">
                        <a:moveTo>
                          <a:pt x="18397" y="5983"/>
                        </a:moveTo>
                        <a:cubicBezTo>
                          <a:pt x="43694" y="583"/>
                          <a:pt x="59467" y="9472"/>
                          <a:pt x="80002" y="11216"/>
                        </a:cubicBezTo>
                        <a:cubicBezTo>
                          <a:pt x="185554" y="33348"/>
                          <a:pt x="312797" y="46271"/>
                          <a:pt x="449766" y="46271"/>
                        </a:cubicBezTo>
                        <a:cubicBezTo>
                          <a:pt x="586735" y="46271"/>
                          <a:pt x="713979" y="33348"/>
                          <a:pt x="819530" y="11216"/>
                        </a:cubicBezTo>
                        <a:cubicBezTo>
                          <a:pt x="838851" y="9472"/>
                          <a:pt x="852613" y="-9373"/>
                          <a:pt x="877493" y="5983"/>
                        </a:cubicBezTo>
                        <a:cubicBezTo>
                          <a:pt x="902373" y="21339"/>
                          <a:pt x="894638" y="31211"/>
                          <a:pt x="894638" y="47376"/>
                        </a:cubicBezTo>
                        <a:cubicBezTo>
                          <a:pt x="895281" y="125243"/>
                          <a:pt x="895923" y="203111"/>
                          <a:pt x="896566" y="280978"/>
                        </a:cubicBezTo>
                        <a:cubicBezTo>
                          <a:pt x="810842" y="458833"/>
                          <a:pt x="691764" y="529842"/>
                          <a:pt x="445003" y="529842"/>
                        </a:cubicBezTo>
                        <a:cubicBezTo>
                          <a:pt x="229087" y="529842"/>
                          <a:pt x="67994" y="427665"/>
                          <a:pt x="12043" y="314021"/>
                        </a:cubicBezTo>
                        <a:lnTo>
                          <a:pt x="1252" y="47376"/>
                        </a:lnTo>
                        <a:cubicBezTo>
                          <a:pt x="1252" y="31211"/>
                          <a:pt x="-6900" y="11383"/>
                          <a:pt x="18397" y="5983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5B9BD5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96" name="フリーフォーム: 図形 95">
                    <a:extLst>
                      <a:ext uri="{FF2B5EF4-FFF2-40B4-BE49-F238E27FC236}">
                        <a16:creationId xmlns:a16="http://schemas.microsoft.com/office/drawing/2014/main" id="{ABF3DAF2-DAC7-4C7F-A38B-DC31912063F2}"/>
                      </a:ext>
                    </a:extLst>
                  </p:cNvPr>
                  <p:cNvSpPr/>
                  <p:nvPr/>
                </p:nvSpPr>
                <p:spPr>
                  <a:xfrm>
                    <a:off x="896053" y="1107030"/>
                    <a:ext cx="856548" cy="500062"/>
                  </a:xfrm>
                  <a:custGeom>
                    <a:avLst/>
                    <a:gdLst>
                      <a:gd name="connsiteX0" fmla="*/ 28478 w 895314"/>
                      <a:gd name="connsiteY0" fmla="*/ 0 h 552931"/>
                      <a:gd name="connsiteX1" fmla="*/ 78750 w 895314"/>
                      <a:gd name="connsiteY1" fmla="*/ 12874 h 552931"/>
                      <a:gd name="connsiteX2" fmla="*/ 448514 w 895314"/>
                      <a:gd name="connsiteY2" fmla="*/ 47929 h 552931"/>
                      <a:gd name="connsiteX3" fmla="*/ 818278 w 895314"/>
                      <a:gd name="connsiteY3" fmla="*/ 12874 h 552931"/>
                      <a:gd name="connsiteX4" fmla="*/ 865910 w 895314"/>
                      <a:gd name="connsiteY4" fmla="*/ 676 h 552931"/>
                      <a:gd name="connsiteX5" fmla="*/ 876241 w 895314"/>
                      <a:gd name="connsiteY5" fmla="*/ 7641 h 552931"/>
                      <a:gd name="connsiteX6" fmla="*/ 893386 w 895314"/>
                      <a:gd name="connsiteY6" fmla="*/ 49034 h 552931"/>
                      <a:gd name="connsiteX7" fmla="*/ 893386 w 895314"/>
                      <a:gd name="connsiteY7" fmla="*/ 271066 h 552931"/>
                      <a:gd name="connsiteX8" fmla="*/ 895314 w 895314"/>
                      <a:gd name="connsiteY8" fmla="*/ 282636 h 552931"/>
                      <a:gd name="connsiteX9" fmla="*/ 448514 w 895314"/>
                      <a:gd name="connsiteY9" fmla="*/ 552931 h 552931"/>
                      <a:gd name="connsiteX10" fmla="*/ 10791 w 895314"/>
                      <a:gd name="connsiteY10" fmla="*/ 337110 h 552931"/>
                      <a:gd name="connsiteX11" fmla="*/ 3019 w 895314"/>
                      <a:gd name="connsiteY11" fmla="*/ 290464 h 552931"/>
                      <a:gd name="connsiteX12" fmla="*/ 0 w 895314"/>
                      <a:gd name="connsiteY12" fmla="*/ 283177 h 552931"/>
                      <a:gd name="connsiteX13" fmla="*/ 0 w 895314"/>
                      <a:gd name="connsiteY13" fmla="*/ 49034 h 552931"/>
                      <a:gd name="connsiteX14" fmla="*/ 17145 w 895314"/>
                      <a:gd name="connsiteY14" fmla="*/ 7641 h 552931"/>
                      <a:gd name="connsiteX0" fmla="*/ 17145 w 895314"/>
                      <a:gd name="connsiteY0" fmla="*/ 6965 h 552255"/>
                      <a:gd name="connsiteX1" fmla="*/ 78750 w 895314"/>
                      <a:gd name="connsiteY1" fmla="*/ 12198 h 552255"/>
                      <a:gd name="connsiteX2" fmla="*/ 448514 w 895314"/>
                      <a:gd name="connsiteY2" fmla="*/ 47253 h 552255"/>
                      <a:gd name="connsiteX3" fmla="*/ 818278 w 895314"/>
                      <a:gd name="connsiteY3" fmla="*/ 12198 h 552255"/>
                      <a:gd name="connsiteX4" fmla="*/ 865910 w 895314"/>
                      <a:gd name="connsiteY4" fmla="*/ 0 h 552255"/>
                      <a:gd name="connsiteX5" fmla="*/ 876241 w 895314"/>
                      <a:gd name="connsiteY5" fmla="*/ 6965 h 552255"/>
                      <a:gd name="connsiteX6" fmla="*/ 893386 w 895314"/>
                      <a:gd name="connsiteY6" fmla="*/ 48358 h 552255"/>
                      <a:gd name="connsiteX7" fmla="*/ 893386 w 895314"/>
                      <a:gd name="connsiteY7" fmla="*/ 270390 h 552255"/>
                      <a:gd name="connsiteX8" fmla="*/ 895314 w 895314"/>
                      <a:gd name="connsiteY8" fmla="*/ 281960 h 552255"/>
                      <a:gd name="connsiteX9" fmla="*/ 448514 w 895314"/>
                      <a:gd name="connsiteY9" fmla="*/ 552255 h 552255"/>
                      <a:gd name="connsiteX10" fmla="*/ 10791 w 895314"/>
                      <a:gd name="connsiteY10" fmla="*/ 336434 h 552255"/>
                      <a:gd name="connsiteX11" fmla="*/ 3019 w 895314"/>
                      <a:gd name="connsiteY11" fmla="*/ 289788 h 552255"/>
                      <a:gd name="connsiteX12" fmla="*/ 0 w 895314"/>
                      <a:gd name="connsiteY12" fmla="*/ 282501 h 552255"/>
                      <a:gd name="connsiteX13" fmla="*/ 0 w 895314"/>
                      <a:gd name="connsiteY13" fmla="*/ 48358 h 552255"/>
                      <a:gd name="connsiteX14" fmla="*/ 17145 w 895314"/>
                      <a:gd name="connsiteY14" fmla="*/ 6965 h 552255"/>
                      <a:gd name="connsiteX0" fmla="*/ 17145 w 895314"/>
                      <a:gd name="connsiteY0" fmla="*/ 0 h 545290"/>
                      <a:gd name="connsiteX1" fmla="*/ 78750 w 895314"/>
                      <a:gd name="connsiteY1" fmla="*/ 5233 h 545290"/>
                      <a:gd name="connsiteX2" fmla="*/ 448514 w 895314"/>
                      <a:gd name="connsiteY2" fmla="*/ 40288 h 545290"/>
                      <a:gd name="connsiteX3" fmla="*/ 818278 w 895314"/>
                      <a:gd name="connsiteY3" fmla="*/ 5233 h 545290"/>
                      <a:gd name="connsiteX4" fmla="*/ 876241 w 895314"/>
                      <a:gd name="connsiteY4" fmla="*/ 0 h 545290"/>
                      <a:gd name="connsiteX5" fmla="*/ 893386 w 895314"/>
                      <a:gd name="connsiteY5" fmla="*/ 41393 h 545290"/>
                      <a:gd name="connsiteX6" fmla="*/ 893386 w 895314"/>
                      <a:gd name="connsiteY6" fmla="*/ 263425 h 545290"/>
                      <a:gd name="connsiteX7" fmla="*/ 895314 w 895314"/>
                      <a:gd name="connsiteY7" fmla="*/ 274995 h 545290"/>
                      <a:gd name="connsiteX8" fmla="*/ 448514 w 895314"/>
                      <a:gd name="connsiteY8" fmla="*/ 545290 h 545290"/>
                      <a:gd name="connsiteX9" fmla="*/ 10791 w 895314"/>
                      <a:gd name="connsiteY9" fmla="*/ 329469 h 545290"/>
                      <a:gd name="connsiteX10" fmla="*/ 3019 w 895314"/>
                      <a:gd name="connsiteY10" fmla="*/ 282823 h 545290"/>
                      <a:gd name="connsiteX11" fmla="*/ 0 w 895314"/>
                      <a:gd name="connsiteY11" fmla="*/ 275536 h 545290"/>
                      <a:gd name="connsiteX12" fmla="*/ 0 w 895314"/>
                      <a:gd name="connsiteY12" fmla="*/ 41393 h 545290"/>
                      <a:gd name="connsiteX13" fmla="*/ 17145 w 895314"/>
                      <a:gd name="connsiteY13" fmla="*/ 0 h 545290"/>
                      <a:gd name="connsiteX0" fmla="*/ 18397 w 896566"/>
                      <a:gd name="connsiteY0" fmla="*/ 1719 h 547009"/>
                      <a:gd name="connsiteX1" fmla="*/ 80002 w 896566"/>
                      <a:gd name="connsiteY1" fmla="*/ 6952 h 547009"/>
                      <a:gd name="connsiteX2" fmla="*/ 449766 w 896566"/>
                      <a:gd name="connsiteY2" fmla="*/ 42007 h 547009"/>
                      <a:gd name="connsiteX3" fmla="*/ 819530 w 896566"/>
                      <a:gd name="connsiteY3" fmla="*/ 6952 h 547009"/>
                      <a:gd name="connsiteX4" fmla="*/ 877493 w 896566"/>
                      <a:gd name="connsiteY4" fmla="*/ 1719 h 547009"/>
                      <a:gd name="connsiteX5" fmla="*/ 894638 w 896566"/>
                      <a:gd name="connsiteY5" fmla="*/ 43112 h 547009"/>
                      <a:gd name="connsiteX6" fmla="*/ 894638 w 896566"/>
                      <a:gd name="connsiteY6" fmla="*/ 265144 h 547009"/>
                      <a:gd name="connsiteX7" fmla="*/ 896566 w 896566"/>
                      <a:gd name="connsiteY7" fmla="*/ 276714 h 547009"/>
                      <a:gd name="connsiteX8" fmla="*/ 449766 w 896566"/>
                      <a:gd name="connsiteY8" fmla="*/ 547009 h 547009"/>
                      <a:gd name="connsiteX9" fmla="*/ 12043 w 896566"/>
                      <a:gd name="connsiteY9" fmla="*/ 331188 h 547009"/>
                      <a:gd name="connsiteX10" fmla="*/ 4271 w 896566"/>
                      <a:gd name="connsiteY10" fmla="*/ 284542 h 547009"/>
                      <a:gd name="connsiteX11" fmla="*/ 1252 w 896566"/>
                      <a:gd name="connsiteY11" fmla="*/ 277255 h 547009"/>
                      <a:gd name="connsiteX12" fmla="*/ 1252 w 896566"/>
                      <a:gd name="connsiteY12" fmla="*/ 43112 h 547009"/>
                      <a:gd name="connsiteX13" fmla="*/ 18397 w 896566"/>
                      <a:gd name="connsiteY13" fmla="*/ 1719 h 547009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281519 h 551273"/>
                      <a:gd name="connsiteX12" fmla="*/ 1252 w 896566"/>
                      <a:gd name="connsiteY12" fmla="*/ 47376 h 551273"/>
                      <a:gd name="connsiteX13" fmla="*/ 18397 w 896566"/>
                      <a:gd name="connsiteY13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47376 h 551273"/>
                      <a:gd name="connsiteX12" fmla="*/ 18397 w 896566"/>
                      <a:gd name="connsiteY12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4271 w 896566"/>
                      <a:gd name="connsiteY9" fmla="*/ 288806 h 551273"/>
                      <a:gd name="connsiteX10" fmla="*/ 1252 w 896566"/>
                      <a:gd name="connsiteY10" fmla="*/ 47376 h 551273"/>
                      <a:gd name="connsiteX11" fmla="*/ 18397 w 896566"/>
                      <a:gd name="connsiteY11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14021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9542 w 896566"/>
                      <a:gd name="connsiteY8" fmla="*/ 326636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9066"/>
                      <a:gd name="connsiteY0" fmla="*/ 5983 h 529842"/>
                      <a:gd name="connsiteX1" fmla="*/ 80002 w 899066"/>
                      <a:gd name="connsiteY1" fmla="*/ 11216 h 529842"/>
                      <a:gd name="connsiteX2" fmla="*/ 449766 w 899066"/>
                      <a:gd name="connsiteY2" fmla="*/ 46271 h 529842"/>
                      <a:gd name="connsiteX3" fmla="*/ 819530 w 899066"/>
                      <a:gd name="connsiteY3" fmla="*/ 11216 h 529842"/>
                      <a:gd name="connsiteX4" fmla="*/ 877493 w 899066"/>
                      <a:gd name="connsiteY4" fmla="*/ 5983 h 529842"/>
                      <a:gd name="connsiteX5" fmla="*/ 894638 w 899066"/>
                      <a:gd name="connsiteY5" fmla="*/ 47376 h 529842"/>
                      <a:gd name="connsiteX6" fmla="*/ 899066 w 899066"/>
                      <a:gd name="connsiteY6" fmla="*/ 293594 h 529842"/>
                      <a:gd name="connsiteX7" fmla="*/ 445003 w 899066"/>
                      <a:gd name="connsiteY7" fmla="*/ 529842 h 529842"/>
                      <a:gd name="connsiteX8" fmla="*/ 9542 w 899066"/>
                      <a:gd name="connsiteY8" fmla="*/ 326636 h 529842"/>
                      <a:gd name="connsiteX9" fmla="*/ 1252 w 899066"/>
                      <a:gd name="connsiteY9" fmla="*/ 47376 h 529842"/>
                      <a:gd name="connsiteX10" fmla="*/ 18397 w 899066"/>
                      <a:gd name="connsiteY10" fmla="*/ 5983 h 529842"/>
                      <a:gd name="connsiteX0" fmla="*/ 18397 w 899066"/>
                      <a:gd name="connsiteY0" fmla="*/ 5983 h 529842"/>
                      <a:gd name="connsiteX1" fmla="*/ 80002 w 899066"/>
                      <a:gd name="connsiteY1" fmla="*/ 11216 h 529842"/>
                      <a:gd name="connsiteX2" fmla="*/ 449766 w 899066"/>
                      <a:gd name="connsiteY2" fmla="*/ 46271 h 529842"/>
                      <a:gd name="connsiteX3" fmla="*/ 819530 w 899066"/>
                      <a:gd name="connsiteY3" fmla="*/ 11216 h 529842"/>
                      <a:gd name="connsiteX4" fmla="*/ 877493 w 899066"/>
                      <a:gd name="connsiteY4" fmla="*/ 5983 h 529842"/>
                      <a:gd name="connsiteX5" fmla="*/ 894638 w 899066"/>
                      <a:gd name="connsiteY5" fmla="*/ 47376 h 529842"/>
                      <a:gd name="connsiteX6" fmla="*/ 899066 w 899066"/>
                      <a:gd name="connsiteY6" fmla="*/ 293594 h 529842"/>
                      <a:gd name="connsiteX7" fmla="*/ 445003 w 899066"/>
                      <a:gd name="connsiteY7" fmla="*/ 529842 h 529842"/>
                      <a:gd name="connsiteX8" fmla="*/ 9542 w 899066"/>
                      <a:gd name="connsiteY8" fmla="*/ 326636 h 529842"/>
                      <a:gd name="connsiteX9" fmla="*/ 1252 w 899066"/>
                      <a:gd name="connsiteY9" fmla="*/ 47376 h 529842"/>
                      <a:gd name="connsiteX10" fmla="*/ 18397 w 899066"/>
                      <a:gd name="connsiteY10" fmla="*/ 5983 h 529842"/>
                      <a:gd name="connsiteX0" fmla="*/ 18397 w 899066"/>
                      <a:gd name="connsiteY0" fmla="*/ 5983 h 529842"/>
                      <a:gd name="connsiteX1" fmla="*/ 80002 w 899066"/>
                      <a:gd name="connsiteY1" fmla="*/ 11216 h 529842"/>
                      <a:gd name="connsiteX2" fmla="*/ 449766 w 899066"/>
                      <a:gd name="connsiteY2" fmla="*/ 46271 h 529842"/>
                      <a:gd name="connsiteX3" fmla="*/ 819530 w 899066"/>
                      <a:gd name="connsiteY3" fmla="*/ 11216 h 529842"/>
                      <a:gd name="connsiteX4" fmla="*/ 877493 w 899066"/>
                      <a:gd name="connsiteY4" fmla="*/ 5983 h 529842"/>
                      <a:gd name="connsiteX5" fmla="*/ 894638 w 899066"/>
                      <a:gd name="connsiteY5" fmla="*/ 47376 h 529842"/>
                      <a:gd name="connsiteX6" fmla="*/ 899066 w 899066"/>
                      <a:gd name="connsiteY6" fmla="*/ 293594 h 529842"/>
                      <a:gd name="connsiteX7" fmla="*/ 445003 w 899066"/>
                      <a:gd name="connsiteY7" fmla="*/ 529842 h 529842"/>
                      <a:gd name="connsiteX8" fmla="*/ 9542 w 899066"/>
                      <a:gd name="connsiteY8" fmla="*/ 326636 h 529842"/>
                      <a:gd name="connsiteX9" fmla="*/ 1252 w 899066"/>
                      <a:gd name="connsiteY9" fmla="*/ 47376 h 529842"/>
                      <a:gd name="connsiteX10" fmla="*/ 18397 w 899066"/>
                      <a:gd name="connsiteY10" fmla="*/ 5983 h 5298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99066" h="529842">
                        <a:moveTo>
                          <a:pt x="18397" y="5983"/>
                        </a:moveTo>
                        <a:cubicBezTo>
                          <a:pt x="43694" y="583"/>
                          <a:pt x="59467" y="9472"/>
                          <a:pt x="80002" y="11216"/>
                        </a:cubicBezTo>
                        <a:cubicBezTo>
                          <a:pt x="185554" y="33348"/>
                          <a:pt x="312797" y="46271"/>
                          <a:pt x="449766" y="46271"/>
                        </a:cubicBezTo>
                        <a:cubicBezTo>
                          <a:pt x="586735" y="46271"/>
                          <a:pt x="713979" y="33348"/>
                          <a:pt x="819530" y="11216"/>
                        </a:cubicBezTo>
                        <a:cubicBezTo>
                          <a:pt x="838851" y="9472"/>
                          <a:pt x="852613" y="-9373"/>
                          <a:pt x="877493" y="5983"/>
                        </a:cubicBezTo>
                        <a:cubicBezTo>
                          <a:pt x="902373" y="21339"/>
                          <a:pt x="894638" y="31211"/>
                          <a:pt x="894638" y="47376"/>
                        </a:cubicBezTo>
                        <a:cubicBezTo>
                          <a:pt x="895281" y="125243"/>
                          <a:pt x="898423" y="215727"/>
                          <a:pt x="899066" y="293594"/>
                        </a:cubicBezTo>
                        <a:cubicBezTo>
                          <a:pt x="798346" y="471449"/>
                          <a:pt x="691764" y="529842"/>
                          <a:pt x="445003" y="529842"/>
                        </a:cubicBezTo>
                        <a:cubicBezTo>
                          <a:pt x="229087" y="529842"/>
                          <a:pt x="80489" y="442804"/>
                          <a:pt x="9542" y="326636"/>
                        </a:cubicBezTo>
                        <a:lnTo>
                          <a:pt x="1252" y="47376"/>
                        </a:lnTo>
                        <a:cubicBezTo>
                          <a:pt x="1252" y="31211"/>
                          <a:pt x="-6900" y="11383"/>
                          <a:pt x="18397" y="598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52000">
                        <a:srgbClr val="5B9BD5">
                          <a:lumMod val="5000"/>
                          <a:lumOff val="95000"/>
                        </a:srgbClr>
                      </a:gs>
                      <a:gs pos="54000">
                        <a:srgbClr val="5B9BD5">
                          <a:lumMod val="20000"/>
                          <a:lumOff val="80000"/>
                        </a:srgbClr>
                      </a:gs>
                    </a:gsLst>
                    <a:lin ang="0" scaled="1"/>
                    <a:tileRect/>
                  </a:gradFill>
                  <a:ln w="12700" cap="flat" cmpd="sng" algn="ctr">
                    <a:solidFill>
                      <a:srgbClr val="5B9BD5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97" name="フリーフォーム: 図形 96">
                    <a:extLst>
                      <a:ext uri="{FF2B5EF4-FFF2-40B4-BE49-F238E27FC236}">
                        <a16:creationId xmlns:a16="http://schemas.microsoft.com/office/drawing/2014/main" id="{CC5C4876-CDD0-404A-80A0-B7A74B5BD8BF}"/>
                      </a:ext>
                    </a:extLst>
                  </p:cNvPr>
                  <p:cNvSpPr/>
                  <p:nvPr/>
                </p:nvSpPr>
                <p:spPr>
                  <a:xfrm>
                    <a:off x="985606" y="1181312"/>
                    <a:ext cx="663304" cy="51346"/>
                  </a:xfrm>
                  <a:custGeom>
                    <a:avLst/>
                    <a:gdLst>
                      <a:gd name="connsiteX0" fmla="*/ 0 w 663304"/>
                      <a:gd name="connsiteY0" fmla="*/ 0 h 73384"/>
                      <a:gd name="connsiteX1" fmla="*/ 136954 w 663304"/>
                      <a:gd name="connsiteY1" fmla="*/ 29759 h 73384"/>
                      <a:gd name="connsiteX2" fmla="*/ 331652 w 663304"/>
                      <a:gd name="connsiteY2" fmla="*/ 42428 h 73384"/>
                      <a:gd name="connsiteX3" fmla="*/ 526350 w 663304"/>
                      <a:gd name="connsiteY3" fmla="*/ 29759 h 73384"/>
                      <a:gd name="connsiteX4" fmla="*/ 663304 w 663304"/>
                      <a:gd name="connsiteY4" fmla="*/ 0 h 73384"/>
                      <a:gd name="connsiteX5" fmla="*/ 618854 w 663304"/>
                      <a:gd name="connsiteY5" fmla="*/ 26167 h 73384"/>
                      <a:gd name="connsiteX6" fmla="*/ 331652 w 663304"/>
                      <a:gd name="connsiteY6" fmla="*/ 73384 h 73384"/>
                      <a:gd name="connsiteX7" fmla="*/ 44450 w 663304"/>
                      <a:gd name="connsiteY7" fmla="*/ 26167 h 73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3304" h="73384">
                        <a:moveTo>
                          <a:pt x="0" y="0"/>
                        </a:moveTo>
                        <a:lnTo>
                          <a:pt x="136954" y="29759"/>
                        </a:lnTo>
                        <a:cubicBezTo>
                          <a:pt x="196797" y="37917"/>
                          <a:pt x="262590" y="42428"/>
                          <a:pt x="331652" y="42428"/>
                        </a:cubicBezTo>
                        <a:cubicBezTo>
                          <a:pt x="400714" y="42428"/>
                          <a:pt x="466507" y="37917"/>
                          <a:pt x="526350" y="29759"/>
                        </a:cubicBezTo>
                        <a:lnTo>
                          <a:pt x="663304" y="0"/>
                        </a:lnTo>
                        <a:lnTo>
                          <a:pt x="618854" y="26167"/>
                        </a:lnTo>
                        <a:cubicBezTo>
                          <a:pt x="545353" y="55340"/>
                          <a:pt x="443812" y="73384"/>
                          <a:pt x="331652" y="73384"/>
                        </a:cubicBezTo>
                        <a:cubicBezTo>
                          <a:pt x="219493" y="73384"/>
                          <a:pt x="117951" y="55340"/>
                          <a:pt x="44450" y="26167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98" name="フリーフォーム: 図形 97">
                    <a:extLst>
                      <a:ext uri="{FF2B5EF4-FFF2-40B4-BE49-F238E27FC236}">
                        <a16:creationId xmlns:a16="http://schemas.microsoft.com/office/drawing/2014/main" id="{3B127E2C-866B-4912-9A31-7F7E27295E58}"/>
                      </a:ext>
                    </a:extLst>
                  </p:cNvPr>
                  <p:cNvSpPr/>
                  <p:nvPr/>
                </p:nvSpPr>
                <p:spPr>
                  <a:xfrm>
                    <a:off x="985606" y="1331867"/>
                    <a:ext cx="663304" cy="45720"/>
                  </a:xfrm>
                  <a:custGeom>
                    <a:avLst/>
                    <a:gdLst>
                      <a:gd name="connsiteX0" fmla="*/ 0 w 663304"/>
                      <a:gd name="connsiteY0" fmla="*/ 0 h 73384"/>
                      <a:gd name="connsiteX1" fmla="*/ 136954 w 663304"/>
                      <a:gd name="connsiteY1" fmla="*/ 29759 h 73384"/>
                      <a:gd name="connsiteX2" fmla="*/ 331652 w 663304"/>
                      <a:gd name="connsiteY2" fmla="*/ 42428 h 73384"/>
                      <a:gd name="connsiteX3" fmla="*/ 526350 w 663304"/>
                      <a:gd name="connsiteY3" fmla="*/ 29759 h 73384"/>
                      <a:gd name="connsiteX4" fmla="*/ 663304 w 663304"/>
                      <a:gd name="connsiteY4" fmla="*/ 0 h 73384"/>
                      <a:gd name="connsiteX5" fmla="*/ 618854 w 663304"/>
                      <a:gd name="connsiteY5" fmla="*/ 26167 h 73384"/>
                      <a:gd name="connsiteX6" fmla="*/ 331652 w 663304"/>
                      <a:gd name="connsiteY6" fmla="*/ 73384 h 73384"/>
                      <a:gd name="connsiteX7" fmla="*/ 44450 w 663304"/>
                      <a:gd name="connsiteY7" fmla="*/ 26167 h 73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3304" h="73384">
                        <a:moveTo>
                          <a:pt x="0" y="0"/>
                        </a:moveTo>
                        <a:lnTo>
                          <a:pt x="136954" y="29759"/>
                        </a:lnTo>
                        <a:cubicBezTo>
                          <a:pt x="196797" y="37917"/>
                          <a:pt x="262590" y="42428"/>
                          <a:pt x="331652" y="42428"/>
                        </a:cubicBezTo>
                        <a:cubicBezTo>
                          <a:pt x="400714" y="42428"/>
                          <a:pt x="466507" y="37917"/>
                          <a:pt x="526350" y="29759"/>
                        </a:cubicBezTo>
                        <a:lnTo>
                          <a:pt x="663304" y="0"/>
                        </a:lnTo>
                        <a:lnTo>
                          <a:pt x="618854" y="26167"/>
                        </a:lnTo>
                        <a:cubicBezTo>
                          <a:pt x="545353" y="55340"/>
                          <a:pt x="443812" y="73384"/>
                          <a:pt x="331652" y="73384"/>
                        </a:cubicBezTo>
                        <a:cubicBezTo>
                          <a:pt x="219493" y="73384"/>
                          <a:pt x="117951" y="55340"/>
                          <a:pt x="44450" y="26167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99" name="フリーフォーム: 図形 98">
                    <a:extLst>
                      <a:ext uri="{FF2B5EF4-FFF2-40B4-BE49-F238E27FC236}">
                        <a16:creationId xmlns:a16="http://schemas.microsoft.com/office/drawing/2014/main" id="{9FD85366-BA17-4F25-A81A-9BB8CAEF9D0C}"/>
                      </a:ext>
                    </a:extLst>
                  </p:cNvPr>
                  <p:cNvSpPr/>
                  <p:nvPr/>
                </p:nvSpPr>
                <p:spPr>
                  <a:xfrm>
                    <a:off x="985606" y="1417055"/>
                    <a:ext cx="663304" cy="111327"/>
                  </a:xfrm>
                  <a:custGeom>
                    <a:avLst/>
                    <a:gdLst>
                      <a:gd name="connsiteX0" fmla="*/ 0 w 663304"/>
                      <a:gd name="connsiteY0" fmla="*/ 0 h 111327"/>
                      <a:gd name="connsiteX1" fmla="*/ 2305 w 663304"/>
                      <a:gd name="connsiteY1" fmla="*/ 760 h 111327"/>
                      <a:gd name="connsiteX2" fmla="*/ 20644 w 663304"/>
                      <a:gd name="connsiteY2" fmla="*/ 15885 h 111327"/>
                      <a:gd name="connsiteX3" fmla="*/ 331652 w 663304"/>
                      <a:gd name="connsiteY3" fmla="*/ 87515 h 111327"/>
                      <a:gd name="connsiteX4" fmla="*/ 642660 w 663304"/>
                      <a:gd name="connsiteY4" fmla="*/ 15885 h 111327"/>
                      <a:gd name="connsiteX5" fmla="*/ 661000 w 663304"/>
                      <a:gd name="connsiteY5" fmla="*/ 760 h 111327"/>
                      <a:gd name="connsiteX6" fmla="*/ 663304 w 663304"/>
                      <a:gd name="connsiteY6" fmla="*/ 0 h 111327"/>
                      <a:gd name="connsiteX7" fmla="*/ 618854 w 663304"/>
                      <a:gd name="connsiteY7" fmla="*/ 39697 h 111327"/>
                      <a:gd name="connsiteX8" fmla="*/ 331652 w 663304"/>
                      <a:gd name="connsiteY8" fmla="*/ 111327 h 111327"/>
                      <a:gd name="connsiteX9" fmla="*/ 44450 w 663304"/>
                      <a:gd name="connsiteY9" fmla="*/ 39697 h 111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63304" h="111327">
                        <a:moveTo>
                          <a:pt x="0" y="0"/>
                        </a:moveTo>
                        <a:lnTo>
                          <a:pt x="2305" y="760"/>
                        </a:lnTo>
                        <a:lnTo>
                          <a:pt x="20644" y="15885"/>
                        </a:lnTo>
                        <a:cubicBezTo>
                          <a:pt x="100238" y="60141"/>
                          <a:pt x="210196" y="87515"/>
                          <a:pt x="331652" y="87515"/>
                        </a:cubicBezTo>
                        <a:cubicBezTo>
                          <a:pt x="453109" y="87515"/>
                          <a:pt x="563066" y="60141"/>
                          <a:pt x="642660" y="15885"/>
                        </a:cubicBezTo>
                        <a:lnTo>
                          <a:pt x="661000" y="760"/>
                        </a:lnTo>
                        <a:lnTo>
                          <a:pt x="663304" y="0"/>
                        </a:lnTo>
                        <a:lnTo>
                          <a:pt x="618854" y="39697"/>
                        </a:lnTo>
                        <a:cubicBezTo>
                          <a:pt x="545353" y="83953"/>
                          <a:pt x="443812" y="111327"/>
                          <a:pt x="331652" y="111327"/>
                        </a:cubicBezTo>
                        <a:cubicBezTo>
                          <a:pt x="219493" y="111327"/>
                          <a:pt x="117951" y="83953"/>
                          <a:pt x="44450" y="39697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427530C1-A7B8-40BE-9721-7D0C7CFA5856}"/>
              </a:ext>
            </a:extLst>
          </p:cNvPr>
          <p:cNvGrpSpPr/>
          <p:nvPr/>
        </p:nvGrpSpPr>
        <p:grpSpPr>
          <a:xfrm>
            <a:off x="588863" y="815927"/>
            <a:ext cx="5680274" cy="4151727"/>
            <a:chOff x="542510" y="500604"/>
            <a:chExt cx="6345705" cy="5673700"/>
          </a:xfrm>
        </p:grpSpPr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18AC43E3-E5E2-436E-9C49-1A57676793BF}"/>
                </a:ext>
              </a:extLst>
            </p:cNvPr>
            <p:cNvSpPr txBox="1"/>
            <p:nvPr/>
          </p:nvSpPr>
          <p:spPr>
            <a:xfrm>
              <a:off x="1550787" y="3428999"/>
              <a:ext cx="4329152" cy="2745305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着用</a:t>
              </a: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D158D2CA-927D-462D-81A5-7D924959E37B}"/>
                </a:ext>
              </a:extLst>
            </p:cNvPr>
            <p:cNvSpPr txBox="1"/>
            <p:nvPr/>
          </p:nvSpPr>
          <p:spPr>
            <a:xfrm>
              <a:off x="542510" y="500604"/>
              <a:ext cx="6345705" cy="2745305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effectLst/>
                </a:rPr>
                <a:t>マスク</a:t>
              </a:r>
            </a:p>
          </p:txBody>
        </p: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ED86A9FA-5E59-4A48-BE6E-C5662F0A308C}"/>
              </a:ext>
            </a:extLst>
          </p:cNvPr>
          <p:cNvGrpSpPr/>
          <p:nvPr/>
        </p:nvGrpSpPr>
        <p:grpSpPr>
          <a:xfrm>
            <a:off x="2062542" y="5384800"/>
            <a:ext cx="2747080" cy="4081818"/>
            <a:chOff x="6107769" y="1313765"/>
            <a:chExt cx="3214932" cy="4776988"/>
          </a:xfrm>
        </p:grpSpPr>
        <p:sp>
          <p:nvSpPr>
            <p:cNvPr id="85" name="楕円 84">
              <a:extLst>
                <a:ext uri="{FF2B5EF4-FFF2-40B4-BE49-F238E27FC236}">
                  <a16:creationId xmlns:a16="http://schemas.microsoft.com/office/drawing/2014/main" id="{F4DB8F14-135A-44AC-AF9A-78789D2ED891}"/>
                </a:ext>
              </a:extLst>
            </p:cNvPr>
            <p:cNvSpPr/>
            <p:nvPr/>
          </p:nvSpPr>
          <p:spPr>
            <a:xfrm>
              <a:off x="6107769" y="2730447"/>
              <a:ext cx="3214932" cy="3214932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31D14654-17E4-4F51-B4D4-E8515E4CE67B}"/>
                </a:ext>
              </a:extLst>
            </p:cNvPr>
            <p:cNvGrpSpPr/>
            <p:nvPr/>
          </p:nvGrpSpPr>
          <p:grpSpPr>
            <a:xfrm>
              <a:off x="6336681" y="1313765"/>
              <a:ext cx="2675278" cy="4776988"/>
              <a:chOff x="7611054" y="-813361"/>
              <a:chExt cx="1464661" cy="2615306"/>
            </a:xfrm>
          </p:grpSpPr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AB2B590B-B4A4-4E0D-90B8-94228ABB6339}"/>
                  </a:ext>
                </a:extLst>
              </p:cNvPr>
              <p:cNvSpPr/>
              <p:nvPr/>
            </p:nvSpPr>
            <p:spPr>
              <a:xfrm>
                <a:off x="7678448" y="1038162"/>
                <a:ext cx="214736" cy="761401"/>
              </a:xfrm>
              <a:custGeom>
                <a:avLst/>
                <a:gdLst>
                  <a:gd name="connsiteX0" fmla="*/ 134162 w 214736"/>
                  <a:gd name="connsiteY0" fmla="*/ 0 h 783564"/>
                  <a:gd name="connsiteX1" fmla="*/ 214736 w 214736"/>
                  <a:gd name="connsiteY1" fmla="*/ 0 h 783564"/>
                  <a:gd name="connsiteX2" fmla="*/ 214736 w 214736"/>
                  <a:gd name="connsiteY2" fmla="*/ 783564 h 783564"/>
                  <a:gd name="connsiteX3" fmla="*/ 0 w 214736"/>
                  <a:gd name="connsiteY3" fmla="*/ 783564 h 783564"/>
                  <a:gd name="connsiteX4" fmla="*/ 134162 w 214736"/>
                  <a:gd name="connsiteY4" fmla="*/ 0 h 783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736" h="783564">
                    <a:moveTo>
                      <a:pt x="134162" y="0"/>
                    </a:moveTo>
                    <a:lnTo>
                      <a:pt x="214736" y="0"/>
                    </a:lnTo>
                    <a:lnTo>
                      <a:pt x="214736" y="783564"/>
                    </a:lnTo>
                    <a:lnTo>
                      <a:pt x="0" y="783564"/>
                    </a:lnTo>
                    <a:lnTo>
                      <a:pt x="134162" y="0"/>
                    </a:lnTo>
                    <a:close/>
                  </a:path>
                </a:pathLst>
              </a:custGeom>
              <a:pattFill prst="plaid">
                <a:fgClr>
                  <a:srgbClr val="FF7C80"/>
                </a:fgClr>
                <a:bgClr>
                  <a:srgbClr val="FF0066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7C5C02DC-1287-4751-809D-4D601E5148A2}"/>
                  </a:ext>
                </a:extLst>
              </p:cNvPr>
              <p:cNvSpPr/>
              <p:nvPr/>
            </p:nvSpPr>
            <p:spPr>
              <a:xfrm>
                <a:off x="8856145" y="1040544"/>
                <a:ext cx="219570" cy="761401"/>
              </a:xfrm>
              <a:custGeom>
                <a:avLst/>
                <a:gdLst>
                  <a:gd name="connsiteX0" fmla="*/ 0 w 219570"/>
                  <a:gd name="connsiteY0" fmla="*/ 0 h 783564"/>
                  <a:gd name="connsiteX1" fmla="*/ 85408 w 219570"/>
                  <a:gd name="connsiteY1" fmla="*/ 0 h 783564"/>
                  <a:gd name="connsiteX2" fmla="*/ 219570 w 219570"/>
                  <a:gd name="connsiteY2" fmla="*/ 783564 h 783564"/>
                  <a:gd name="connsiteX3" fmla="*/ 0 w 219570"/>
                  <a:gd name="connsiteY3" fmla="*/ 783564 h 783564"/>
                  <a:gd name="connsiteX4" fmla="*/ 0 w 219570"/>
                  <a:gd name="connsiteY4" fmla="*/ 0 h 783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570" h="783564">
                    <a:moveTo>
                      <a:pt x="0" y="0"/>
                    </a:moveTo>
                    <a:lnTo>
                      <a:pt x="85408" y="0"/>
                    </a:lnTo>
                    <a:lnTo>
                      <a:pt x="219570" y="783564"/>
                    </a:lnTo>
                    <a:lnTo>
                      <a:pt x="0" y="783564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plaid">
                <a:fgClr>
                  <a:srgbClr val="FF7C80"/>
                </a:fgClr>
                <a:bgClr>
                  <a:srgbClr val="FF0066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FD40317F-A8D3-41B3-A09B-7D48A5F131D9}"/>
                  </a:ext>
                </a:extLst>
              </p:cNvPr>
              <p:cNvGrpSpPr/>
              <p:nvPr/>
            </p:nvGrpSpPr>
            <p:grpSpPr>
              <a:xfrm>
                <a:off x="7611054" y="-813361"/>
                <a:ext cx="1435558" cy="2612925"/>
                <a:chOff x="7611054" y="3574488"/>
                <a:chExt cx="1435558" cy="2612925"/>
              </a:xfrm>
            </p:grpSpPr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3D10690C-4C41-43AD-B593-4D9ADB8A82B3}"/>
                    </a:ext>
                  </a:extLst>
                </p:cNvPr>
                <p:cNvSpPr/>
                <p:nvPr/>
              </p:nvSpPr>
              <p:spPr>
                <a:xfrm>
                  <a:off x="7611054" y="3574488"/>
                  <a:ext cx="1417985" cy="1806747"/>
                </a:xfrm>
                <a:custGeom>
                  <a:avLst/>
                  <a:gdLst>
                    <a:gd name="connsiteX0" fmla="*/ 184285 w 1417985"/>
                    <a:gd name="connsiteY0" fmla="*/ 0 h 1806747"/>
                    <a:gd name="connsiteX1" fmla="*/ 277707 w 1417985"/>
                    <a:gd name="connsiteY1" fmla="*/ 254864 h 1806747"/>
                    <a:gd name="connsiteX2" fmla="*/ 288213 w 1417985"/>
                    <a:gd name="connsiteY2" fmla="*/ 261157 h 1806747"/>
                    <a:gd name="connsiteX3" fmla="*/ 298558 w 1417985"/>
                    <a:gd name="connsiteY3" fmla="*/ 248004 h 1806747"/>
                    <a:gd name="connsiteX4" fmla="*/ 762240 w 1417985"/>
                    <a:gd name="connsiteY4" fmla="*/ 46537 h 1806747"/>
                    <a:gd name="connsiteX5" fmla="*/ 1417985 w 1417985"/>
                    <a:gd name="connsiteY5" fmla="*/ 734389 h 1806747"/>
                    <a:gd name="connsiteX6" fmla="*/ 1366454 w 1417985"/>
                    <a:gd name="connsiteY6" fmla="*/ 1002133 h 1806747"/>
                    <a:gd name="connsiteX7" fmla="*/ 1341648 w 1417985"/>
                    <a:gd name="connsiteY7" fmla="*/ 1050071 h 1806747"/>
                    <a:gd name="connsiteX8" fmla="*/ 1351289 w 1417985"/>
                    <a:gd name="connsiteY8" fmla="*/ 1155760 h 1806747"/>
                    <a:gd name="connsiteX9" fmla="*/ 762240 w 1417985"/>
                    <a:gd name="connsiteY9" fmla="*/ 1806747 h 1806747"/>
                    <a:gd name="connsiteX10" fmla="*/ 173191 w 1417985"/>
                    <a:gd name="connsiteY10" fmla="*/ 1155759 h 1806747"/>
                    <a:gd name="connsiteX11" fmla="*/ 182833 w 1417985"/>
                    <a:gd name="connsiteY11" fmla="*/ 1050071 h 1806747"/>
                    <a:gd name="connsiteX12" fmla="*/ 158026 w 1417985"/>
                    <a:gd name="connsiteY12" fmla="*/ 1002134 h 1806747"/>
                    <a:gd name="connsiteX13" fmla="*/ 106495 w 1417985"/>
                    <a:gd name="connsiteY13" fmla="*/ 734389 h 1806747"/>
                    <a:gd name="connsiteX14" fmla="*/ 158026 w 1417985"/>
                    <a:gd name="connsiteY14" fmla="*/ 466647 h 1806747"/>
                    <a:gd name="connsiteX15" fmla="*/ 191722 w 1417985"/>
                    <a:gd name="connsiteY15" fmla="*/ 401529 h 1806747"/>
                    <a:gd name="connsiteX16" fmla="*/ 187902 w 1417985"/>
                    <a:gd name="connsiteY16" fmla="*/ 402369 h 1806747"/>
                    <a:gd name="connsiteX17" fmla="*/ 135283 w 1417985"/>
                    <a:gd name="connsiteY17" fmla="*/ 398066 h 1806747"/>
                    <a:gd name="connsiteX18" fmla="*/ 4728 w 1417985"/>
                    <a:gd name="connsiteY18" fmla="*/ 186904 h 1806747"/>
                    <a:gd name="connsiteX19" fmla="*/ 161344 w 1417985"/>
                    <a:gd name="connsiteY19" fmla="*/ 287585 h 1806747"/>
                    <a:gd name="connsiteX20" fmla="*/ 162226 w 1417985"/>
                    <a:gd name="connsiteY20" fmla="*/ 287642 h 1806747"/>
                    <a:gd name="connsiteX21" fmla="*/ 120030 w 1417985"/>
                    <a:gd name="connsiteY21" fmla="*/ 239802 h 1806747"/>
                    <a:gd name="connsiteX22" fmla="*/ 184285 w 1417985"/>
                    <a:gd name="connsiteY22" fmla="*/ 0 h 18067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417985" h="1806747">
                      <a:moveTo>
                        <a:pt x="184285" y="0"/>
                      </a:moveTo>
                      <a:cubicBezTo>
                        <a:pt x="168968" y="97540"/>
                        <a:pt x="206274" y="193173"/>
                        <a:pt x="277707" y="254864"/>
                      </a:cubicBezTo>
                      <a:lnTo>
                        <a:pt x="288213" y="261157"/>
                      </a:lnTo>
                      <a:lnTo>
                        <a:pt x="298558" y="248004"/>
                      </a:lnTo>
                      <a:cubicBezTo>
                        <a:pt x="417225" y="123528"/>
                        <a:pt x="581161" y="46538"/>
                        <a:pt x="762240" y="46537"/>
                      </a:cubicBezTo>
                      <a:cubicBezTo>
                        <a:pt x="1124399" y="46538"/>
                        <a:pt x="1417984" y="354499"/>
                        <a:pt x="1417985" y="734389"/>
                      </a:cubicBezTo>
                      <a:cubicBezTo>
                        <a:pt x="1417985" y="829362"/>
                        <a:pt x="1399635" y="919839"/>
                        <a:pt x="1366454" y="1002133"/>
                      </a:cubicBezTo>
                      <a:lnTo>
                        <a:pt x="1341648" y="1050071"/>
                      </a:lnTo>
                      <a:lnTo>
                        <a:pt x="1351289" y="1155760"/>
                      </a:lnTo>
                      <a:cubicBezTo>
                        <a:pt x="1351289" y="1515289"/>
                        <a:pt x="1087562" y="1806747"/>
                        <a:pt x="762240" y="1806747"/>
                      </a:cubicBezTo>
                      <a:cubicBezTo>
                        <a:pt x="436917" y="1806746"/>
                        <a:pt x="173192" y="1515290"/>
                        <a:pt x="173191" y="1155759"/>
                      </a:cubicBezTo>
                      <a:lnTo>
                        <a:pt x="182833" y="1050071"/>
                      </a:lnTo>
                      <a:lnTo>
                        <a:pt x="158026" y="1002134"/>
                      </a:lnTo>
                      <a:cubicBezTo>
                        <a:pt x="124845" y="919839"/>
                        <a:pt x="106495" y="829362"/>
                        <a:pt x="106495" y="734389"/>
                      </a:cubicBezTo>
                      <a:cubicBezTo>
                        <a:pt x="106495" y="639417"/>
                        <a:pt x="124845" y="548940"/>
                        <a:pt x="158026" y="466647"/>
                      </a:cubicBezTo>
                      <a:lnTo>
                        <a:pt x="191722" y="401529"/>
                      </a:lnTo>
                      <a:lnTo>
                        <a:pt x="187902" y="402369"/>
                      </a:lnTo>
                      <a:cubicBezTo>
                        <a:pt x="170675" y="403576"/>
                        <a:pt x="152977" y="402239"/>
                        <a:pt x="135283" y="398066"/>
                      </a:cubicBezTo>
                      <a:cubicBezTo>
                        <a:pt x="40920" y="375807"/>
                        <a:pt x="-17531" y="281267"/>
                        <a:pt x="4728" y="186904"/>
                      </a:cubicBezTo>
                      <a:cubicBezTo>
                        <a:pt x="45073" y="238913"/>
                        <a:pt x="100835" y="273312"/>
                        <a:pt x="161344" y="287585"/>
                      </a:cubicBezTo>
                      <a:lnTo>
                        <a:pt x="162226" y="287642"/>
                      </a:lnTo>
                      <a:lnTo>
                        <a:pt x="120030" y="239802"/>
                      </a:lnTo>
                      <a:cubicBezTo>
                        <a:pt x="71554" y="155839"/>
                        <a:pt x="100321" y="48476"/>
                        <a:pt x="1842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2" name="グループ化 101">
                  <a:extLst>
                    <a:ext uri="{FF2B5EF4-FFF2-40B4-BE49-F238E27FC236}">
                      <a16:creationId xmlns:a16="http://schemas.microsoft.com/office/drawing/2014/main" id="{BEACB069-385C-4BEA-AD20-EEE7D1464A7B}"/>
                    </a:ext>
                  </a:extLst>
                </p:cNvPr>
                <p:cNvGrpSpPr/>
                <p:nvPr/>
              </p:nvGrpSpPr>
              <p:grpSpPr>
                <a:xfrm>
                  <a:off x="7797722" y="4904922"/>
                  <a:ext cx="1156298" cy="1282491"/>
                  <a:chOff x="6883823" y="4836724"/>
                  <a:chExt cx="1156298" cy="1282491"/>
                </a:xfrm>
              </p:grpSpPr>
              <p:sp>
                <p:nvSpPr>
                  <p:cNvPr id="116" name="片側の 2 つの角を丸めた四角形 5">
                    <a:extLst>
                      <a:ext uri="{FF2B5EF4-FFF2-40B4-BE49-F238E27FC236}">
                        <a16:creationId xmlns:a16="http://schemas.microsoft.com/office/drawing/2014/main" id="{9FD72005-DE91-4939-8511-1F07CBAF2529}"/>
                      </a:ext>
                    </a:extLst>
                  </p:cNvPr>
                  <p:cNvSpPr/>
                  <p:nvPr/>
                </p:nvSpPr>
                <p:spPr>
                  <a:xfrm>
                    <a:off x="6883823" y="5098289"/>
                    <a:ext cx="1156298" cy="1020926"/>
                  </a:xfrm>
                  <a:prstGeom prst="round2SameRect">
                    <a:avLst>
                      <a:gd name="adj1" fmla="val 35217"/>
                      <a:gd name="adj2" fmla="val 0"/>
                    </a:avLst>
                  </a:prstGeom>
                  <a:pattFill prst="plaid">
                    <a:fgClr>
                      <a:srgbClr val="FF7C80"/>
                    </a:fgClr>
                    <a:bgClr>
                      <a:srgbClr val="FF0066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" name="正方形/長方形 9">
                    <a:extLst>
                      <a:ext uri="{FF2B5EF4-FFF2-40B4-BE49-F238E27FC236}">
                        <a16:creationId xmlns:a16="http://schemas.microsoft.com/office/drawing/2014/main" id="{B9EBBBA4-0CD7-499A-ABA9-A2A4A4B1CFA2}"/>
                      </a:ext>
                    </a:extLst>
                  </p:cNvPr>
                  <p:cNvSpPr/>
                  <p:nvPr/>
                </p:nvSpPr>
                <p:spPr>
                  <a:xfrm>
                    <a:off x="7054603" y="5017876"/>
                    <a:ext cx="814738" cy="57421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9500" h="880103">
                        <a:moveTo>
                          <a:pt x="204750" y="0"/>
                        </a:moveTo>
                        <a:cubicBezTo>
                          <a:pt x="278855" y="0"/>
                          <a:pt x="352960" y="28270"/>
                          <a:pt x="409500" y="84810"/>
                        </a:cubicBezTo>
                        <a:cubicBezTo>
                          <a:pt x="522580" y="197891"/>
                          <a:pt x="522580" y="381229"/>
                          <a:pt x="409500" y="494310"/>
                        </a:cubicBezTo>
                        <a:cubicBezTo>
                          <a:pt x="311075" y="592734"/>
                          <a:pt x="242826" y="721332"/>
                          <a:pt x="204750" y="880103"/>
                        </a:cubicBezTo>
                        <a:cubicBezTo>
                          <a:pt x="166674" y="721332"/>
                          <a:pt x="98424" y="592734"/>
                          <a:pt x="0" y="494310"/>
                        </a:cubicBezTo>
                        <a:cubicBezTo>
                          <a:pt x="-113081" y="381229"/>
                          <a:pt x="-113081" y="197891"/>
                          <a:pt x="0" y="84810"/>
                        </a:cubicBezTo>
                        <a:cubicBezTo>
                          <a:pt x="56540" y="28270"/>
                          <a:pt x="130645" y="0"/>
                          <a:pt x="204750" y="0"/>
                        </a:cubicBezTo>
                        <a:close/>
                      </a:path>
                    </a:pathLst>
                  </a:custGeom>
                  <a:solidFill>
                    <a:srgbClr val="8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118" name="フリーフォーム: 図形 117">
                    <a:extLst>
                      <a:ext uri="{FF2B5EF4-FFF2-40B4-BE49-F238E27FC236}">
                        <a16:creationId xmlns:a16="http://schemas.microsoft.com/office/drawing/2014/main" id="{5D70B564-70EB-40DF-9E99-08B47FF05A5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112752" y="4836724"/>
                    <a:ext cx="698442" cy="597290"/>
                  </a:xfrm>
                  <a:custGeom>
                    <a:avLst/>
                    <a:gdLst>
                      <a:gd name="connsiteX0" fmla="*/ 483019 w 698442"/>
                      <a:gd name="connsiteY0" fmla="*/ 521090 h 521090"/>
                      <a:gd name="connsiteX1" fmla="*/ 215422 w 698442"/>
                      <a:gd name="connsiteY1" fmla="*/ 521090 h 521090"/>
                      <a:gd name="connsiteX2" fmla="*/ 215422 w 698442"/>
                      <a:gd name="connsiteY2" fmla="*/ 288649 h 521090"/>
                      <a:gd name="connsiteX3" fmla="*/ 213288 w 698442"/>
                      <a:gd name="connsiteY3" fmla="*/ 288464 h 521090"/>
                      <a:gd name="connsiteX4" fmla="*/ 0 w 698442"/>
                      <a:gd name="connsiteY4" fmla="*/ 150131 h 521090"/>
                      <a:gd name="connsiteX5" fmla="*/ 349221 w 698442"/>
                      <a:gd name="connsiteY5" fmla="*/ 0 h 521090"/>
                      <a:gd name="connsiteX6" fmla="*/ 698442 w 698442"/>
                      <a:gd name="connsiteY6" fmla="*/ 150131 h 521090"/>
                      <a:gd name="connsiteX7" fmla="*/ 485153 w 698442"/>
                      <a:gd name="connsiteY7" fmla="*/ 288464 h 521090"/>
                      <a:gd name="connsiteX8" fmla="*/ 483020 w 698442"/>
                      <a:gd name="connsiteY8" fmla="*/ 288649 h 521090"/>
                      <a:gd name="connsiteX0" fmla="*/ 483019 w 698442"/>
                      <a:gd name="connsiteY0" fmla="*/ 521090 h 521090"/>
                      <a:gd name="connsiteX1" fmla="*/ 215422 w 698442"/>
                      <a:gd name="connsiteY1" fmla="*/ 521090 h 521090"/>
                      <a:gd name="connsiteX2" fmla="*/ 215422 w 698442"/>
                      <a:gd name="connsiteY2" fmla="*/ 288649 h 521090"/>
                      <a:gd name="connsiteX3" fmla="*/ 213288 w 698442"/>
                      <a:gd name="connsiteY3" fmla="*/ 288464 h 521090"/>
                      <a:gd name="connsiteX4" fmla="*/ 0 w 698442"/>
                      <a:gd name="connsiteY4" fmla="*/ 150131 h 521090"/>
                      <a:gd name="connsiteX5" fmla="*/ 349221 w 698442"/>
                      <a:gd name="connsiteY5" fmla="*/ 0 h 521090"/>
                      <a:gd name="connsiteX6" fmla="*/ 698442 w 698442"/>
                      <a:gd name="connsiteY6" fmla="*/ 150131 h 521090"/>
                      <a:gd name="connsiteX7" fmla="*/ 485153 w 698442"/>
                      <a:gd name="connsiteY7" fmla="*/ 288464 h 521090"/>
                      <a:gd name="connsiteX8" fmla="*/ 483020 w 698442"/>
                      <a:gd name="connsiteY8" fmla="*/ 288649 h 521090"/>
                      <a:gd name="connsiteX9" fmla="*/ 483019 w 698442"/>
                      <a:gd name="connsiteY9" fmla="*/ 521090 h 521090"/>
                      <a:gd name="connsiteX0" fmla="*/ 483019 w 698442"/>
                      <a:gd name="connsiteY0" fmla="*/ 597290 h 597290"/>
                      <a:gd name="connsiteX1" fmla="*/ 215422 w 698442"/>
                      <a:gd name="connsiteY1" fmla="*/ 597290 h 597290"/>
                      <a:gd name="connsiteX2" fmla="*/ 215422 w 698442"/>
                      <a:gd name="connsiteY2" fmla="*/ 364849 h 597290"/>
                      <a:gd name="connsiteX3" fmla="*/ 213288 w 698442"/>
                      <a:gd name="connsiteY3" fmla="*/ 364664 h 597290"/>
                      <a:gd name="connsiteX4" fmla="*/ 0 w 698442"/>
                      <a:gd name="connsiteY4" fmla="*/ 226331 h 597290"/>
                      <a:gd name="connsiteX5" fmla="*/ 344458 w 698442"/>
                      <a:gd name="connsiteY5" fmla="*/ 0 h 597290"/>
                      <a:gd name="connsiteX6" fmla="*/ 698442 w 698442"/>
                      <a:gd name="connsiteY6" fmla="*/ 226331 h 597290"/>
                      <a:gd name="connsiteX7" fmla="*/ 485153 w 698442"/>
                      <a:gd name="connsiteY7" fmla="*/ 364664 h 597290"/>
                      <a:gd name="connsiteX8" fmla="*/ 483020 w 698442"/>
                      <a:gd name="connsiteY8" fmla="*/ 364849 h 597290"/>
                      <a:gd name="connsiteX9" fmla="*/ 483019 w 698442"/>
                      <a:gd name="connsiteY9" fmla="*/ 597290 h 597290"/>
                      <a:gd name="connsiteX0" fmla="*/ 483019 w 698442"/>
                      <a:gd name="connsiteY0" fmla="*/ 597290 h 597290"/>
                      <a:gd name="connsiteX1" fmla="*/ 215422 w 698442"/>
                      <a:gd name="connsiteY1" fmla="*/ 597290 h 597290"/>
                      <a:gd name="connsiteX2" fmla="*/ 215422 w 698442"/>
                      <a:gd name="connsiteY2" fmla="*/ 364849 h 597290"/>
                      <a:gd name="connsiteX3" fmla="*/ 213288 w 698442"/>
                      <a:gd name="connsiteY3" fmla="*/ 364664 h 597290"/>
                      <a:gd name="connsiteX4" fmla="*/ 0 w 698442"/>
                      <a:gd name="connsiteY4" fmla="*/ 226331 h 597290"/>
                      <a:gd name="connsiteX5" fmla="*/ 344458 w 698442"/>
                      <a:gd name="connsiteY5" fmla="*/ 0 h 597290"/>
                      <a:gd name="connsiteX6" fmla="*/ 698442 w 698442"/>
                      <a:gd name="connsiteY6" fmla="*/ 226331 h 597290"/>
                      <a:gd name="connsiteX7" fmla="*/ 485153 w 698442"/>
                      <a:gd name="connsiteY7" fmla="*/ 364664 h 597290"/>
                      <a:gd name="connsiteX8" fmla="*/ 483020 w 698442"/>
                      <a:gd name="connsiteY8" fmla="*/ 364849 h 597290"/>
                      <a:gd name="connsiteX9" fmla="*/ 483019 w 698442"/>
                      <a:gd name="connsiteY9" fmla="*/ 597290 h 597290"/>
                      <a:gd name="connsiteX0" fmla="*/ 483019 w 698442"/>
                      <a:gd name="connsiteY0" fmla="*/ 597290 h 597290"/>
                      <a:gd name="connsiteX1" fmla="*/ 215422 w 698442"/>
                      <a:gd name="connsiteY1" fmla="*/ 597290 h 597290"/>
                      <a:gd name="connsiteX2" fmla="*/ 215422 w 698442"/>
                      <a:gd name="connsiteY2" fmla="*/ 364849 h 597290"/>
                      <a:gd name="connsiteX3" fmla="*/ 213288 w 698442"/>
                      <a:gd name="connsiteY3" fmla="*/ 364664 h 597290"/>
                      <a:gd name="connsiteX4" fmla="*/ 0 w 698442"/>
                      <a:gd name="connsiteY4" fmla="*/ 226331 h 597290"/>
                      <a:gd name="connsiteX5" fmla="*/ 344458 w 698442"/>
                      <a:gd name="connsiteY5" fmla="*/ 0 h 597290"/>
                      <a:gd name="connsiteX6" fmla="*/ 698442 w 698442"/>
                      <a:gd name="connsiteY6" fmla="*/ 226331 h 597290"/>
                      <a:gd name="connsiteX7" fmla="*/ 485153 w 698442"/>
                      <a:gd name="connsiteY7" fmla="*/ 364664 h 597290"/>
                      <a:gd name="connsiteX8" fmla="*/ 483020 w 698442"/>
                      <a:gd name="connsiteY8" fmla="*/ 364849 h 597290"/>
                      <a:gd name="connsiteX9" fmla="*/ 483019 w 698442"/>
                      <a:gd name="connsiteY9" fmla="*/ 597290 h 597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98442" h="597290">
                        <a:moveTo>
                          <a:pt x="483019" y="597290"/>
                        </a:moveTo>
                        <a:lnTo>
                          <a:pt x="215422" y="597290"/>
                        </a:lnTo>
                        <a:lnTo>
                          <a:pt x="215422" y="364849"/>
                        </a:lnTo>
                        <a:lnTo>
                          <a:pt x="213288" y="364664"/>
                        </a:lnTo>
                        <a:cubicBezTo>
                          <a:pt x="87948" y="341873"/>
                          <a:pt x="0" y="288517"/>
                          <a:pt x="0" y="226331"/>
                        </a:cubicBezTo>
                        <a:cubicBezTo>
                          <a:pt x="0" y="143416"/>
                          <a:pt x="130158" y="154782"/>
                          <a:pt x="344458" y="0"/>
                        </a:cubicBezTo>
                        <a:cubicBezTo>
                          <a:pt x="546852" y="157163"/>
                          <a:pt x="698442" y="143416"/>
                          <a:pt x="698442" y="226331"/>
                        </a:cubicBezTo>
                        <a:cubicBezTo>
                          <a:pt x="698442" y="288517"/>
                          <a:pt x="610494" y="341873"/>
                          <a:pt x="485153" y="364664"/>
                        </a:cubicBezTo>
                        <a:lnTo>
                          <a:pt x="483020" y="364849"/>
                        </a:lnTo>
                        <a:cubicBezTo>
                          <a:pt x="483020" y="442329"/>
                          <a:pt x="483019" y="519810"/>
                          <a:pt x="483019" y="59729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9" name="円/楕円 62">
                    <a:extLst>
                      <a:ext uri="{FF2B5EF4-FFF2-40B4-BE49-F238E27FC236}">
                        <a16:creationId xmlns:a16="http://schemas.microsoft.com/office/drawing/2014/main" id="{CF510F7E-703D-4509-BEA9-AC5C20C5AAB9}"/>
                      </a:ext>
                    </a:extLst>
                  </p:cNvPr>
                  <p:cNvSpPr/>
                  <p:nvPr/>
                </p:nvSpPr>
                <p:spPr>
                  <a:xfrm>
                    <a:off x="7111978" y="5135369"/>
                    <a:ext cx="705536" cy="283968"/>
                  </a:xfrm>
                  <a:custGeom>
                    <a:avLst/>
                    <a:gdLst>
                      <a:gd name="connsiteX0" fmla="*/ 0 w 705535"/>
                      <a:gd name="connsiteY0" fmla="*/ 117036 h 234071"/>
                      <a:gd name="connsiteX1" fmla="*/ 352768 w 705535"/>
                      <a:gd name="connsiteY1" fmla="*/ 0 h 234071"/>
                      <a:gd name="connsiteX2" fmla="*/ 705536 w 705535"/>
                      <a:gd name="connsiteY2" fmla="*/ 117036 h 234071"/>
                      <a:gd name="connsiteX3" fmla="*/ 352768 w 705535"/>
                      <a:gd name="connsiteY3" fmla="*/ 234072 h 234071"/>
                      <a:gd name="connsiteX4" fmla="*/ 0 w 705535"/>
                      <a:gd name="connsiteY4" fmla="*/ 117036 h 234071"/>
                      <a:gd name="connsiteX0" fmla="*/ 0 w 705536"/>
                      <a:gd name="connsiteY0" fmla="*/ 117036 h 234072"/>
                      <a:gd name="connsiteX1" fmla="*/ 352768 w 705536"/>
                      <a:gd name="connsiteY1" fmla="*/ 0 h 234072"/>
                      <a:gd name="connsiteX2" fmla="*/ 705536 w 705536"/>
                      <a:gd name="connsiteY2" fmla="*/ 117036 h 234072"/>
                      <a:gd name="connsiteX3" fmla="*/ 352768 w 705536"/>
                      <a:gd name="connsiteY3" fmla="*/ 234072 h 234072"/>
                      <a:gd name="connsiteX4" fmla="*/ 0 w 705536"/>
                      <a:gd name="connsiteY4" fmla="*/ 117036 h 234072"/>
                      <a:gd name="connsiteX0" fmla="*/ 0 w 705536"/>
                      <a:gd name="connsiteY0" fmla="*/ 117036 h 234072"/>
                      <a:gd name="connsiteX1" fmla="*/ 352768 w 705536"/>
                      <a:gd name="connsiteY1" fmla="*/ 0 h 234072"/>
                      <a:gd name="connsiteX2" fmla="*/ 705536 w 705536"/>
                      <a:gd name="connsiteY2" fmla="*/ 117036 h 234072"/>
                      <a:gd name="connsiteX3" fmla="*/ 352768 w 705536"/>
                      <a:gd name="connsiteY3" fmla="*/ 234072 h 234072"/>
                      <a:gd name="connsiteX4" fmla="*/ 0 w 705536"/>
                      <a:gd name="connsiteY4" fmla="*/ 117036 h 234072"/>
                      <a:gd name="connsiteX0" fmla="*/ 0 w 705536"/>
                      <a:gd name="connsiteY0" fmla="*/ 117036 h 234072"/>
                      <a:gd name="connsiteX1" fmla="*/ 352768 w 705536"/>
                      <a:gd name="connsiteY1" fmla="*/ 0 h 234072"/>
                      <a:gd name="connsiteX2" fmla="*/ 705536 w 705536"/>
                      <a:gd name="connsiteY2" fmla="*/ 117036 h 234072"/>
                      <a:gd name="connsiteX3" fmla="*/ 352768 w 705536"/>
                      <a:gd name="connsiteY3" fmla="*/ 234072 h 234072"/>
                      <a:gd name="connsiteX4" fmla="*/ 0 w 705536"/>
                      <a:gd name="connsiteY4" fmla="*/ 117036 h 234072"/>
                      <a:gd name="connsiteX0" fmla="*/ 0 w 705536"/>
                      <a:gd name="connsiteY0" fmla="*/ 28820 h 145856"/>
                      <a:gd name="connsiteX1" fmla="*/ 357531 w 705536"/>
                      <a:gd name="connsiteY1" fmla="*/ 28465 h 145856"/>
                      <a:gd name="connsiteX2" fmla="*/ 705536 w 705536"/>
                      <a:gd name="connsiteY2" fmla="*/ 28820 h 145856"/>
                      <a:gd name="connsiteX3" fmla="*/ 352768 w 705536"/>
                      <a:gd name="connsiteY3" fmla="*/ 145856 h 145856"/>
                      <a:gd name="connsiteX4" fmla="*/ 0 w 705536"/>
                      <a:gd name="connsiteY4" fmla="*/ 28820 h 145856"/>
                      <a:gd name="connsiteX0" fmla="*/ 0 w 705536"/>
                      <a:gd name="connsiteY0" fmla="*/ 28820 h 283968"/>
                      <a:gd name="connsiteX1" fmla="*/ 357531 w 705536"/>
                      <a:gd name="connsiteY1" fmla="*/ 28465 h 283968"/>
                      <a:gd name="connsiteX2" fmla="*/ 705536 w 705536"/>
                      <a:gd name="connsiteY2" fmla="*/ 28820 h 283968"/>
                      <a:gd name="connsiteX3" fmla="*/ 348006 w 705536"/>
                      <a:gd name="connsiteY3" fmla="*/ 283968 h 283968"/>
                      <a:gd name="connsiteX4" fmla="*/ 0 w 705536"/>
                      <a:gd name="connsiteY4" fmla="*/ 28820 h 283968"/>
                      <a:gd name="connsiteX0" fmla="*/ 0 w 705536"/>
                      <a:gd name="connsiteY0" fmla="*/ 28820 h 283968"/>
                      <a:gd name="connsiteX1" fmla="*/ 357531 w 705536"/>
                      <a:gd name="connsiteY1" fmla="*/ 28465 h 283968"/>
                      <a:gd name="connsiteX2" fmla="*/ 705536 w 705536"/>
                      <a:gd name="connsiteY2" fmla="*/ 28820 h 283968"/>
                      <a:gd name="connsiteX3" fmla="*/ 348006 w 705536"/>
                      <a:gd name="connsiteY3" fmla="*/ 283968 h 283968"/>
                      <a:gd name="connsiteX4" fmla="*/ 0 w 705536"/>
                      <a:gd name="connsiteY4" fmla="*/ 28820 h 283968"/>
                      <a:gd name="connsiteX0" fmla="*/ 0 w 705536"/>
                      <a:gd name="connsiteY0" fmla="*/ 28820 h 283968"/>
                      <a:gd name="connsiteX1" fmla="*/ 357531 w 705536"/>
                      <a:gd name="connsiteY1" fmla="*/ 28465 h 283968"/>
                      <a:gd name="connsiteX2" fmla="*/ 705536 w 705536"/>
                      <a:gd name="connsiteY2" fmla="*/ 28820 h 283968"/>
                      <a:gd name="connsiteX3" fmla="*/ 348006 w 705536"/>
                      <a:gd name="connsiteY3" fmla="*/ 283968 h 283968"/>
                      <a:gd name="connsiteX4" fmla="*/ 0 w 705536"/>
                      <a:gd name="connsiteY4" fmla="*/ 28820 h 2839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05536" h="283968">
                        <a:moveTo>
                          <a:pt x="0" y="28820"/>
                        </a:moveTo>
                        <a:cubicBezTo>
                          <a:pt x="0" y="-35817"/>
                          <a:pt x="162703" y="28465"/>
                          <a:pt x="357531" y="28465"/>
                        </a:cubicBezTo>
                        <a:cubicBezTo>
                          <a:pt x="552359" y="28465"/>
                          <a:pt x="705536" y="-35817"/>
                          <a:pt x="705536" y="28820"/>
                        </a:cubicBezTo>
                        <a:cubicBezTo>
                          <a:pt x="705536" y="93457"/>
                          <a:pt x="535690" y="214911"/>
                          <a:pt x="348006" y="283968"/>
                        </a:cubicBezTo>
                        <a:cubicBezTo>
                          <a:pt x="186516" y="212530"/>
                          <a:pt x="0" y="93457"/>
                          <a:pt x="0" y="2882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120" name="フリーフォーム: 図形 119">
                    <a:extLst>
                      <a:ext uri="{FF2B5EF4-FFF2-40B4-BE49-F238E27FC236}">
                        <a16:creationId xmlns:a16="http://schemas.microsoft.com/office/drawing/2014/main" id="{AF0B54CC-AE1C-44F4-9447-8950C172D279}"/>
                      </a:ext>
                    </a:extLst>
                  </p:cNvPr>
                  <p:cNvSpPr/>
                  <p:nvPr/>
                </p:nvSpPr>
                <p:spPr>
                  <a:xfrm>
                    <a:off x="6919565" y="5025534"/>
                    <a:ext cx="1084812" cy="477234"/>
                  </a:xfrm>
                  <a:custGeom>
                    <a:avLst/>
                    <a:gdLst>
                      <a:gd name="connsiteX0" fmla="*/ 408610 w 1084812"/>
                      <a:gd name="connsiteY0" fmla="*/ 0 h 477234"/>
                      <a:gd name="connsiteX1" fmla="*/ 408610 w 1084812"/>
                      <a:gd name="connsiteY1" fmla="*/ 2034 h 477234"/>
                      <a:gd name="connsiteX2" fmla="*/ 296106 w 1084812"/>
                      <a:gd name="connsiteY2" fmla="*/ 28543 h 477234"/>
                      <a:gd name="connsiteX3" fmla="*/ 296106 w 1084812"/>
                      <a:gd name="connsiteY3" fmla="*/ 203338 h 477234"/>
                      <a:gd name="connsiteX4" fmla="*/ 542407 w 1084812"/>
                      <a:gd name="connsiteY4" fmla="*/ 368014 h 477234"/>
                      <a:gd name="connsiteX5" fmla="*/ 788708 w 1084812"/>
                      <a:gd name="connsiteY5" fmla="*/ 203338 h 477234"/>
                      <a:gd name="connsiteX6" fmla="*/ 788708 w 1084812"/>
                      <a:gd name="connsiteY6" fmla="*/ 28543 h 477234"/>
                      <a:gd name="connsiteX7" fmla="*/ 676207 w 1084812"/>
                      <a:gd name="connsiteY7" fmla="*/ 2035 h 477234"/>
                      <a:gd name="connsiteX8" fmla="*/ 676207 w 1084812"/>
                      <a:gd name="connsiteY8" fmla="*/ 0 h 477234"/>
                      <a:gd name="connsiteX9" fmla="*/ 746515 w 1084812"/>
                      <a:gd name="connsiteY9" fmla="*/ 4024 h 477234"/>
                      <a:gd name="connsiteX10" fmla="*/ 925946 w 1084812"/>
                      <a:gd name="connsiteY10" fmla="*/ 39068 h 477234"/>
                      <a:gd name="connsiteX11" fmla="*/ 925946 w 1084812"/>
                      <a:gd name="connsiteY11" fmla="*/ 264682 h 477234"/>
                      <a:gd name="connsiteX12" fmla="*/ 542407 w 1084812"/>
                      <a:gd name="connsiteY12" fmla="*/ 477234 h 477234"/>
                      <a:gd name="connsiteX13" fmla="*/ 158868 w 1084812"/>
                      <a:gd name="connsiteY13" fmla="*/ 264682 h 477234"/>
                      <a:gd name="connsiteX14" fmla="*/ 158868 w 1084812"/>
                      <a:gd name="connsiteY14" fmla="*/ 39068 h 477234"/>
                      <a:gd name="connsiteX15" fmla="*/ 338299 w 1084812"/>
                      <a:gd name="connsiteY15" fmla="*/ 4024 h 4772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084812" h="477234">
                        <a:moveTo>
                          <a:pt x="408610" y="0"/>
                        </a:moveTo>
                        <a:lnTo>
                          <a:pt x="408610" y="2034"/>
                        </a:lnTo>
                        <a:lnTo>
                          <a:pt x="296106" y="28543"/>
                        </a:lnTo>
                        <a:cubicBezTo>
                          <a:pt x="160077" y="76812"/>
                          <a:pt x="160077" y="155070"/>
                          <a:pt x="296106" y="203338"/>
                        </a:cubicBezTo>
                        <a:cubicBezTo>
                          <a:pt x="414504" y="245351"/>
                          <a:pt x="496604" y="300243"/>
                          <a:pt x="542407" y="368014"/>
                        </a:cubicBezTo>
                        <a:cubicBezTo>
                          <a:pt x="588210" y="300243"/>
                          <a:pt x="670309" y="245351"/>
                          <a:pt x="788708" y="203338"/>
                        </a:cubicBezTo>
                        <a:cubicBezTo>
                          <a:pt x="924736" y="155070"/>
                          <a:pt x="924736" y="76812"/>
                          <a:pt x="788708" y="28543"/>
                        </a:cubicBezTo>
                        <a:lnTo>
                          <a:pt x="676207" y="2035"/>
                        </a:lnTo>
                        <a:lnTo>
                          <a:pt x="676207" y="0"/>
                        </a:lnTo>
                        <a:lnTo>
                          <a:pt x="746515" y="4024"/>
                        </a:lnTo>
                        <a:cubicBezTo>
                          <a:pt x="811810" y="11812"/>
                          <a:pt x="872991" y="23493"/>
                          <a:pt x="925946" y="39068"/>
                        </a:cubicBezTo>
                        <a:cubicBezTo>
                          <a:pt x="1137768" y="101370"/>
                          <a:pt x="1137768" y="202380"/>
                          <a:pt x="925946" y="264682"/>
                        </a:cubicBezTo>
                        <a:cubicBezTo>
                          <a:pt x="741576" y="318909"/>
                          <a:pt x="613731" y="389759"/>
                          <a:pt x="542407" y="477234"/>
                        </a:cubicBezTo>
                        <a:cubicBezTo>
                          <a:pt x="471083" y="389759"/>
                          <a:pt x="343237" y="318909"/>
                          <a:pt x="158868" y="264682"/>
                        </a:cubicBezTo>
                        <a:cubicBezTo>
                          <a:pt x="-52956" y="202380"/>
                          <a:pt x="-52956" y="101370"/>
                          <a:pt x="158868" y="39068"/>
                        </a:cubicBezTo>
                        <a:cubicBezTo>
                          <a:pt x="211824" y="23493"/>
                          <a:pt x="273005" y="11812"/>
                          <a:pt x="338299" y="4024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</p:grpSp>
            <p:grpSp>
              <p:nvGrpSpPr>
                <p:cNvPr id="103" name="グループ化 102">
                  <a:extLst>
                    <a:ext uri="{FF2B5EF4-FFF2-40B4-BE49-F238E27FC236}">
                      <a16:creationId xmlns:a16="http://schemas.microsoft.com/office/drawing/2014/main" id="{50393C87-B70C-479A-8160-AC5D8A17AB03}"/>
                    </a:ext>
                  </a:extLst>
                </p:cNvPr>
                <p:cNvGrpSpPr/>
                <p:nvPr/>
              </p:nvGrpSpPr>
              <p:grpSpPr>
                <a:xfrm>
                  <a:off x="7693540" y="3714513"/>
                  <a:ext cx="1353072" cy="1276596"/>
                  <a:chOff x="5589536" y="370664"/>
                  <a:chExt cx="834570" cy="787400"/>
                </a:xfrm>
              </p:grpSpPr>
              <p:grpSp>
                <p:nvGrpSpPr>
                  <p:cNvPr id="104" name="グループ化 103">
                    <a:extLst>
                      <a:ext uri="{FF2B5EF4-FFF2-40B4-BE49-F238E27FC236}">
                        <a16:creationId xmlns:a16="http://schemas.microsoft.com/office/drawing/2014/main" id="{4E70F2A5-3DAB-4345-BDD3-407C88D5EF47}"/>
                      </a:ext>
                    </a:extLst>
                  </p:cNvPr>
                  <p:cNvGrpSpPr/>
                  <p:nvPr/>
                </p:nvGrpSpPr>
                <p:grpSpPr>
                  <a:xfrm>
                    <a:off x="5589536" y="370664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09" name="グループ化 108">
                      <a:extLst>
                        <a:ext uri="{FF2B5EF4-FFF2-40B4-BE49-F238E27FC236}">
                          <a16:creationId xmlns:a16="http://schemas.microsoft.com/office/drawing/2014/main" id="{D49833EA-D5A5-40CD-8733-22C3BD5DFAE2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14" name="円/楕円 177">
                        <a:extLst>
                          <a:ext uri="{FF2B5EF4-FFF2-40B4-BE49-F238E27FC236}">
                            <a16:creationId xmlns:a16="http://schemas.microsoft.com/office/drawing/2014/main" id="{7F9780DC-B867-419B-9163-47F6DD2740B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CC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15" name="円/楕円 178">
                        <a:extLst>
                          <a:ext uri="{FF2B5EF4-FFF2-40B4-BE49-F238E27FC236}">
                            <a16:creationId xmlns:a16="http://schemas.microsoft.com/office/drawing/2014/main" id="{DC98A34B-B41E-4C04-AEA3-39903C6CEE3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110" name="グループ化 109">
                      <a:extLst>
                        <a:ext uri="{FF2B5EF4-FFF2-40B4-BE49-F238E27FC236}">
                          <a16:creationId xmlns:a16="http://schemas.microsoft.com/office/drawing/2014/main" id="{AE79C2E1-A5B4-4A4C-9522-EA425506E75A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12" name="円/楕円 175">
                        <a:extLst>
                          <a:ext uri="{FF2B5EF4-FFF2-40B4-BE49-F238E27FC236}">
                            <a16:creationId xmlns:a16="http://schemas.microsoft.com/office/drawing/2014/main" id="{51A2DDB6-FA2A-484B-8110-6AFB4ABE7A2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13" name="円/楕円 176">
                        <a:extLst>
                          <a:ext uri="{FF2B5EF4-FFF2-40B4-BE49-F238E27FC236}">
                            <a16:creationId xmlns:a16="http://schemas.microsoft.com/office/drawing/2014/main" id="{24A87958-A135-400A-9519-5BFA9254AD9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111" name="円/楕円 174">
                      <a:extLst>
                        <a:ext uri="{FF2B5EF4-FFF2-40B4-BE49-F238E27FC236}">
                          <a16:creationId xmlns:a16="http://schemas.microsoft.com/office/drawing/2014/main" id="{007758E7-9E9B-4F83-832E-43DD4B09E9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05" name="円/楕円 127">
                    <a:extLst>
                      <a:ext uri="{FF2B5EF4-FFF2-40B4-BE49-F238E27FC236}">
                        <a16:creationId xmlns:a16="http://schemas.microsoft.com/office/drawing/2014/main" id="{873BFF25-D0D2-4471-BE4C-3E24639A42BF}"/>
                      </a:ext>
                    </a:extLst>
                  </p:cNvPr>
                  <p:cNvSpPr/>
                  <p:nvPr/>
                </p:nvSpPr>
                <p:spPr>
                  <a:xfrm>
                    <a:off x="5761450" y="677587"/>
                    <a:ext cx="83926" cy="143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26" h="143413">
                        <a:moveTo>
                          <a:pt x="12759" y="0"/>
                        </a:moveTo>
                        <a:cubicBezTo>
                          <a:pt x="8263" y="9969"/>
                          <a:pt x="9023" y="21953"/>
                          <a:pt x="14783" y="31931"/>
                        </a:cubicBezTo>
                        <a:lnTo>
                          <a:pt x="15311" y="32495"/>
                        </a:lnTo>
                        <a:cubicBezTo>
                          <a:pt x="22472" y="20393"/>
                          <a:pt x="32600" y="12933"/>
                          <a:pt x="43800" y="12933"/>
                        </a:cubicBezTo>
                        <a:cubicBezTo>
                          <a:pt x="65961" y="12933"/>
                          <a:pt x="83926" y="42142"/>
                          <a:pt x="83926" y="78173"/>
                        </a:cubicBezTo>
                        <a:cubicBezTo>
                          <a:pt x="83926" y="114204"/>
                          <a:pt x="65961" y="143413"/>
                          <a:pt x="43800" y="143413"/>
                        </a:cubicBezTo>
                        <a:cubicBezTo>
                          <a:pt x="21639" y="143413"/>
                          <a:pt x="3674" y="114204"/>
                          <a:pt x="3674" y="78173"/>
                        </a:cubicBezTo>
                        <a:lnTo>
                          <a:pt x="12211" y="44663"/>
                        </a:lnTo>
                        <a:cubicBezTo>
                          <a:pt x="8264" y="44011"/>
                          <a:pt x="5947" y="41284"/>
                          <a:pt x="4106" y="38095"/>
                        </a:cubicBezTo>
                        <a:cubicBezTo>
                          <a:pt x="-3810" y="24385"/>
                          <a:pt x="64" y="7329"/>
                          <a:pt x="12759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6" name="円/楕円 27">
                    <a:extLst>
                      <a:ext uri="{FF2B5EF4-FFF2-40B4-BE49-F238E27FC236}">
                        <a16:creationId xmlns:a16="http://schemas.microsoft.com/office/drawing/2014/main" id="{B7FBE3CD-26C8-4B99-B3CC-F1D386932DB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723126" y="5915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7" name="円/楕円 27">
                    <a:extLst>
                      <a:ext uri="{FF2B5EF4-FFF2-40B4-BE49-F238E27FC236}">
                        <a16:creationId xmlns:a16="http://schemas.microsoft.com/office/drawing/2014/main" id="{F0D4407E-C6BB-4639-B34A-DDC70125747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129526" y="5915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8" name="円/楕円 127">
                    <a:extLst>
                      <a:ext uri="{FF2B5EF4-FFF2-40B4-BE49-F238E27FC236}">
                        <a16:creationId xmlns:a16="http://schemas.microsoft.com/office/drawing/2014/main" id="{1A6AE325-3917-4913-9972-5A57D54AD050}"/>
                      </a:ext>
                    </a:extLst>
                  </p:cNvPr>
                  <p:cNvSpPr/>
                  <p:nvPr/>
                </p:nvSpPr>
                <p:spPr>
                  <a:xfrm>
                    <a:off x="6159628" y="677587"/>
                    <a:ext cx="83926" cy="143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26" h="143413">
                        <a:moveTo>
                          <a:pt x="12759" y="0"/>
                        </a:moveTo>
                        <a:cubicBezTo>
                          <a:pt x="8263" y="9969"/>
                          <a:pt x="9023" y="21953"/>
                          <a:pt x="14783" y="31931"/>
                        </a:cubicBezTo>
                        <a:lnTo>
                          <a:pt x="15311" y="32495"/>
                        </a:lnTo>
                        <a:cubicBezTo>
                          <a:pt x="22472" y="20393"/>
                          <a:pt x="32600" y="12933"/>
                          <a:pt x="43800" y="12933"/>
                        </a:cubicBezTo>
                        <a:cubicBezTo>
                          <a:pt x="65961" y="12933"/>
                          <a:pt x="83926" y="42142"/>
                          <a:pt x="83926" y="78173"/>
                        </a:cubicBezTo>
                        <a:cubicBezTo>
                          <a:pt x="83926" y="114204"/>
                          <a:pt x="65961" y="143413"/>
                          <a:pt x="43800" y="143413"/>
                        </a:cubicBezTo>
                        <a:cubicBezTo>
                          <a:pt x="21639" y="143413"/>
                          <a:pt x="3674" y="114204"/>
                          <a:pt x="3674" y="78173"/>
                        </a:cubicBezTo>
                        <a:lnTo>
                          <a:pt x="12211" y="44663"/>
                        </a:lnTo>
                        <a:cubicBezTo>
                          <a:pt x="8264" y="44011"/>
                          <a:pt x="5947" y="41284"/>
                          <a:pt x="4106" y="38095"/>
                        </a:cubicBezTo>
                        <a:cubicBezTo>
                          <a:pt x="-3810" y="24385"/>
                          <a:pt x="64" y="7329"/>
                          <a:pt x="12759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E27A21C5-A246-4412-A4AA-C07DE587E8DF}"/>
                  </a:ext>
                </a:extLst>
              </p:cNvPr>
              <p:cNvGrpSpPr/>
              <p:nvPr/>
            </p:nvGrpSpPr>
            <p:grpSpPr>
              <a:xfrm>
                <a:off x="7841358" y="-154974"/>
                <a:ext cx="1153402" cy="770177"/>
                <a:chOff x="758629" y="814179"/>
                <a:chExt cx="1228625" cy="792913"/>
              </a:xfrm>
            </p:grpSpPr>
            <p:sp>
              <p:nvSpPr>
                <p:cNvPr id="91" name="楕円 7">
                  <a:extLst>
                    <a:ext uri="{FF2B5EF4-FFF2-40B4-BE49-F238E27FC236}">
                      <a16:creationId xmlns:a16="http://schemas.microsoft.com/office/drawing/2014/main" id="{76C62222-C77C-467A-A397-7193A7FE591D}"/>
                    </a:ext>
                  </a:extLst>
                </p:cNvPr>
                <p:cNvSpPr/>
                <p:nvPr/>
              </p:nvSpPr>
              <p:spPr>
                <a:xfrm rot="2700000">
                  <a:off x="659237" y="939669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92" name="楕円 7">
                  <a:extLst>
                    <a:ext uri="{FF2B5EF4-FFF2-40B4-BE49-F238E27FC236}">
                      <a16:creationId xmlns:a16="http://schemas.microsoft.com/office/drawing/2014/main" id="{0D6119F8-9039-4B3E-A41F-C990AF0CA4A2}"/>
                    </a:ext>
                  </a:extLst>
                </p:cNvPr>
                <p:cNvSpPr/>
                <p:nvPr/>
              </p:nvSpPr>
              <p:spPr>
                <a:xfrm rot="18900000" flipH="1">
                  <a:off x="1650854" y="939668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93" name="楕円 7">
                  <a:extLst>
                    <a:ext uri="{FF2B5EF4-FFF2-40B4-BE49-F238E27FC236}">
                      <a16:creationId xmlns:a16="http://schemas.microsoft.com/office/drawing/2014/main" id="{45BB939D-8FBF-49DB-BB00-17CB104601DB}"/>
                    </a:ext>
                  </a:extLst>
                </p:cNvPr>
                <p:cNvSpPr/>
                <p:nvPr/>
              </p:nvSpPr>
              <p:spPr>
                <a:xfrm rot="1729237">
                  <a:off x="758629" y="1327434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94" name="楕円 7">
                  <a:extLst>
                    <a:ext uri="{FF2B5EF4-FFF2-40B4-BE49-F238E27FC236}">
                      <a16:creationId xmlns:a16="http://schemas.microsoft.com/office/drawing/2014/main" id="{D774B978-92FB-43A9-BD3E-7CF2F8C49420}"/>
                    </a:ext>
                  </a:extLst>
                </p:cNvPr>
                <p:cNvSpPr/>
                <p:nvPr/>
              </p:nvSpPr>
              <p:spPr>
                <a:xfrm rot="19870763" flipH="1">
                  <a:off x="1546753" y="1327434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grpSp>
              <p:nvGrpSpPr>
                <p:cNvPr id="95" name="グループ化 94">
                  <a:extLst>
                    <a:ext uri="{FF2B5EF4-FFF2-40B4-BE49-F238E27FC236}">
                      <a16:creationId xmlns:a16="http://schemas.microsoft.com/office/drawing/2014/main" id="{27DCB902-950A-4A83-9E21-4A4078DE81E0}"/>
                    </a:ext>
                  </a:extLst>
                </p:cNvPr>
                <p:cNvGrpSpPr/>
                <p:nvPr/>
              </p:nvGrpSpPr>
              <p:grpSpPr>
                <a:xfrm>
                  <a:off x="874853" y="1068346"/>
                  <a:ext cx="896566" cy="538746"/>
                  <a:chOff x="874853" y="1068346"/>
                  <a:chExt cx="896566" cy="538746"/>
                </a:xfrm>
              </p:grpSpPr>
              <p:sp>
                <p:nvSpPr>
                  <p:cNvPr id="96" name="フリーフォーム: 図形 95">
                    <a:extLst>
                      <a:ext uri="{FF2B5EF4-FFF2-40B4-BE49-F238E27FC236}">
                        <a16:creationId xmlns:a16="http://schemas.microsoft.com/office/drawing/2014/main" id="{E1DF1140-2BB2-467B-B02C-1A19C5233873}"/>
                      </a:ext>
                    </a:extLst>
                  </p:cNvPr>
                  <p:cNvSpPr/>
                  <p:nvPr/>
                </p:nvSpPr>
                <p:spPr>
                  <a:xfrm>
                    <a:off x="874853" y="1068346"/>
                    <a:ext cx="896566" cy="529842"/>
                  </a:xfrm>
                  <a:custGeom>
                    <a:avLst/>
                    <a:gdLst>
                      <a:gd name="connsiteX0" fmla="*/ 28478 w 895314"/>
                      <a:gd name="connsiteY0" fmla="*/ 0 h 552931"/>
                      <a:gd name="connsiteX1" fmla="*/ 78750 w 895314"/>
                      <a:gd name="connsiteY1" fmla="*/ 12874 h 552931"/>
                      <a:gd name="connsiteX2" fmla="*/ 448514 w 895314"/>
                      <a:gd name="connsiteY2" fmla="*/ 47929 h 552931"/>
                      <a:gd name="connsiteX3" fmla="*/ 818278 w 895314"/>
                      <a:gd name="connsiteY3" fmla="*/ 12874 h 552931"/>
                      <a:gd name="connsiteX4" fmla="*/ 865910 w 895314"/>
                      <a:gd name="connsiteY4" fmla="*/ 676 h 552931"/>
                      <a:gd name="connsiteX5" fmla="*/ 876241 w 895314"/>
                      <a:gd name="connsiteY5" fmla="*/ 7641 h 552931"/>
                      <a:gd name="connsiteX6" fmla="*/ 893386 w 895314"/>
                      <a:gd name="connsiteY6" fmla="*/ 49034 h 552931"/>
                      <a:gd name="connsiteX7" fmla="*/ 893386 w 895314"/>
                      <a:gd name="connsiteY7" fmla="*/ 271066 h 552931"/>
                      <a:gd name="connsiteX8" fmla="*/ 895314 w 895314"/>
                      <a:gd name="connsiteY8" fmla="*/ 282636 h 552931"/>
                      <a:gd name="connsiteX9" fmla="*/ 448514 w 895314"/>
                      <a:gd name="connsiteY9" fmla="*/ 552931 h 552931"/>
                      <a:gd name="connsiteX10" fmla="*/ 10791 w 895314"/>
                      <a:gd name="connsiteY10" fmla="*/ 337110 h 552931"/>
                      <a:gd name="connsiteX11" fmla="*/ 3019 w 895314"/>
                      <a:gd name="connsiteY11" fmla="*/ 290464 h 552931"/>
                      <a:gd name="connsiteX12" fmla="*/ 0 w 895314"/>
                      <a:gd name="connsiteY12" fmla="*/ 283177 h 552931"/>
                      <a:gd name="connsiteX13" fmla="*/ 0 w 895314"/>
                      <a:gd name="connsiteY13" fmla="*/ 49034 h 552931"/>
                      <a:gd name="connsiteX14" fmla="*/ 17145 w 895314"/>
                      <a:gd name="connsiteY14" fmla="*/ 7641 h 552931"/>
                      <a:gd name="connsiteX0" fmla="*/ 17145 w 895314"/>
                      <a:gd name="connsiteY0" fmla="*/ 6965 h 552255"/>
                      <a:gd name="connsiteX1" fmla="*/ 78750 w 895314"/>
                      <a:gd name="connsiteY1" fmla="*/ 12198 h 552255"/>
                      <a:gd name="connsiteX2" fmla="*/ 448514 w 895314"/>
                      <a:gd name="connsiteY2" fmla="*/ 47253 h 552255"/>
                      <a:gd name="connsiteX3" fmla="*/ 818278 w 895314"/>
                      <a:gd name="connsiteY3" fmla="*/ 12198 h 552255"/>
                      <a:gd name="connsiteX4" fmla="*/ 865910 w 895314"/>
                      <a:gd name="connsiteY4" fmla="*/ 0 h 552255"/>
                      <a:gd name="connsiteX5" fmla="*/ 876241 w 895314"/>
                      <a:gd name="connsiteY5" fmla="*/ 6965 h 552255"/>
                      <a:gd name="connsiteX6" fmla="*/ 893386 w 895314"/>
                      <a:gd name="connsiteY6" fmla="*/ 48358 h 552255"/>
                      <a:gd name="connsiteX7" fmla="*/ 893386 w 895314"/>
                      <a:gd name="connsiteY7" fmla="*/ 270390 h 552255"/>
                      <a:gd name="connsiteX8" fmla="*/ 895314 w 895314"/>
                      <a:gd name="connsiteY8" fmla="*/ 281960 h 552255"/>
                      <a:gd name="connsiteX9" fmla="*/ 448514 w 895314"/>
                      <a:gd name="connsiteY9" fmla="*/ 552255 h 552255"/>
                      <a:gd name="connsiteX10" fmla="*/ 10791 w 895314"/>
                      <a:gd name="connsiteY10" fmla="*/ 336434 h 552255"/>
                      <a:gd name="connsiteX11" fmla="*/ 3019 w 895314"/>
                      <a:gd name="connsiteY11" fmla="*/ 289788 h 552255"/>
                      <a:gd name="connsiteX12" fmla="*/ 0 w 895314"/>
                      <a:gd name="connsiteY12" fmla="*/ 282501 h 552255"/>
                      <a:gd name="connsiteX13" fmla="*/ 0 w 895314"/>
                      <a:gd name="connsiteY13" fmla="*/ 48358 h 552255"/>
                      <a:gd name="connsiteX14" fmla="*/ 17145 w 895314"/>
                      <a:gd name="connsiteY14" fmla="*/ 6965 h 552255"/>
                      <a:gd name="connsiteX0" fmla="*/ 17145 w 895314"/>
                      <a:gd name="connsiteY0" fmla="*/ 0 h 545290"/>
                      <a:gd name="connsiteX1" fmla="*/ 78750 w 895314"/>
                      <a:gd name="connsiteY1" fmla="*/ 5233 h 545290"/>
                      <a:gd name="connsiteX2" fmla="*/ 448514 w 895314"/>
                      <a:gd name="connsiteY2" fmla="*/ 40288 h 545290"/>
                      <a:gd name="connsiteX3" fmla="*/ 818278 w 895314"/>
                      <a:gd name="connsiteY3" fmla="*/ 5233 h 545290"/>
                      <a:gd name="connsiteX4" fmla="*/ 876241 w 895314"/>
                      <a:gd name="connsiteY4" fmla="*/ 0 h 545290"/>
                      <a:gd name="connsiteX5" fmla="*/ 893386 w 895314"/>
                      <a:gd name="connsiteY5" fmla="*/ 41393 h 545290"/>
                      <a:gd name="connsiteX6" fmla="*/ 893386 w 895314"/>
                      <a:gd name="connsiteY6" fmla="*/ 263425 h 545290"/>
                      <a:gd name="connsiteX7" fmla="*/ 895314 w 895314"/>
                      <a:gd name="connsiteY7" fmla="*/ 274995 h 545290"/>
                      <a:gd name="connsiteX8" fmla="*/ 448514 w 895314"/>
                      <a:gd name="connsiteY8" fmla="*/ 545290 h 545290"/>
                      <a:gd name="connsiteX9" fmla="*/ 10791 w 895314"/>
                      <a:gd name="connsiteY9" fmla="*/ 329469 h 545290"/>
                      <a:gd name="connsiteX10" fmla="*/ 3019 w 895314"/>
                      <a:gd name="connsiteY10" fmla="*/ 282823 h 545290"/>
                      <a:gd name="connsiteX11" fmla="*/ 0 w 895314"/>
                      <a:gd name="connsiteY11" fmla="*/ 275536 h 545290"/>
                      <a:gd name="connsiteX12" fmla="*/ 0 w 895314"/>
                      <a:gd name="connsiteY12" fmla="*/ 41393 h 545290"/>
                      <a:gd name="connsiteX13" fmla="*/ 17145 w 895314"/>
                      <a:gd name="connsiteY13" fmla="*/ 0 h 545290"/>
                      <a:gd name="connsiteX0" fmla="*/ 18397 w 896566"/>
                      <a:gd name="connsiteY0" fmla="*/ 1719 h 547009"/>
                      <a:gd name="connsiteX1" fmla="*/ 80002 w 896566"/>
                      <a:gd name="connsiteY1" fmla="*/ 6952 h 547009"/>
                      <a:gd name="connsiteX2" fmla="*/ 449766 w 896566"/>
                      <a:gd name="connsiteY2" fmla="*/ 42007 h 547009"/>
                      <a:gd name="connsiteX3" fmla="*/ 819530 w 896566"/>
                      <a:gd name="connsiteY3" fmla="*/ 6952 h 547009"/>
                      <a:gd name="connsiteX4" fmla="*/ 877493 w 896566"/>
                      <a:gd name="connsiteY4" fmla="*/ 1719 h 547009"/>
                      <a:gd name="connsiteX5" fmla="*/ 894638 w 896566"/>
                      <a:gd name="connsiteY5" fmla="*/ 43112 h 547009"/>
                      <a:gd name="connsiteX6" fmla="*/ 894638 w 896566"/>
                      <a:gd name="connsiteY6" fmla="*/ 265144 h 547009"/>
                      <a:gd name="connsiteX7" fmla="*/ 896566 w 896566"/>
                      <a:gd name="connsiteY7" fmla="*/ 276714 h 547009"/>
                      <a:gd name="connsiteX8" fmla="*/ 449766 w 896566"/>
                      <a:gd name="connsiteY8" fmla="*/ 547009 h 547009"/>
                      <a:gd name="connsiteX9" fmla="*/ 12043 w 896566"/>
                      <a:gd name="connsiteY9" fmla="*/ 331188 h 547009"/>
                      <a:gd name="connsiteX10" fmla="*/ 4271 w 896566"/>
                      <a:gd name="connsiteY10" fmla="*/ 284542 h 547009"/>
                      <a:gd name="connsiteX11" fmla="*/ 1252 w 896566"/>
                      <a:gd name="connsiteY11" fmla="*/ 277255 h 547009"/>
                      <a:gd name="connsiteX12" fmla="*/ 1252 w 896566"/>
                      <a:gd name="connsiteY12" fmla="*/ 43112 h 547009"/>
                      <a:gd name="connsiteX13" fmla="*/ 18397 w 896566"/>
                      <a:gd name="connsiteY13" fmla="*/ 1719 h 547009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281519 h 551273"/>
                      <a:gd name="connsiteX12" fmla="*/ 1252 w 896566"/>
                      <a:gd name="connsiteY12" fmla="*/ 47376 h 551273"/>
                      <a:gd name="connsiteX13" fmla="*/ 18397 w 896566"/>
                      <a:gd name="connsiteY13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47376 h 551273"/>
                      <a:gd name="connsiteX12" fmla="*/ 18397 w 896566"/>
                      <a:gd name="connsiteY12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4271 w 896566"/>
                      <a:gd name="connsiteY9" fmla="*/ 288806 h 551273"/>
                      <a:gd name="connsiteX10" fmla="*/ 1252 w 896566"/>
                      <a:gd name="connsiteY10" fmla="*/ 47376 h 551273"/>
                      <a:gd name="connsiteX11" fmla="*/ 18397 w 896566"/>
                      <a:gd name="connsiteY11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14021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96566" h="529842">
                        <a:moveTo>
                          <a:pt x="18397" y="5983"/>
                        </a:moveTo>
                        <a:cubicBezTo>
                          <a:pt x="43694" y="583"/>
                          <a:pt x="59467" y="9472"/>
                          <a:pt x="80002" y="11216"/>
                        </a:cubicBezTo>
                        <a:cubicBezTo>
                          <a:pt x="185554" y="33348"/>
                          <a:pt x="312797" y="46271"/>
                          <a:pt x="449766" y="46271"/>
                        </a:cubicBezTo>
                        <a:cubicBezTo>
                          <a:pt x="586735" y="46271"/>
                          <a:pt x="713979" y="33348"/>
                          <a:pt x="819530" y="11216"/>
                        </a:cubicBezTo>
                        <a:cubicBezTo>
                          <a:pt x="838851" y="9472"/>
                          <a:pt x="852613" y="-9373"/>
                          <a:pt x="877493" y="5983"/>
                        </a:cubicBezTo>
                        <a:cubicBezTo>
                          <a:pt x="902373" y="21339"/>
                          <a:pt x="894638" y="31211"/>
                          <a:pt x="894638" y="47376"/>
                        </a:cubicBezTo>
                        <a:cubicBezTo>
                          <a:pt x="895281" y="125243"/>
                          <a:pt x="895923" y="203111"/>
                          <a:pt x="896566" y="280978"/>
                        </a:cubicBezTo>
                        <a:cubicBezTo>
                          <a:pt x="810842" y="458833"/>
                          <a:pt x="691764" y="529842"/>
                          <a:pt x="445003" y="529842"/>
                        </a:cubicBezTo>
                        <a:cubicBezTo>
                          <a:pt x="229087" y="529842"/>
                          <a:pt x="67994" y="427665"/>
                          <a:pt x="12043" y="314021"/>
                        </a:cubicBezTo>
                        <a:lnTo>
                          <a:pt x="1252" y="47376"/>
                        </a:lnTo>
                        <a:cubicBezTo>
                          <a:pt x="1252" y="31211"/>
                          <a:pt x="-6900" y="11383"/>
                          <a:pt x="18397" y="5983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5B9BD5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97" name="フリーフォーム: 図形 96">
                    <a:extLst>
                      <a:ext uri="{FF2B5EF4-FFF2-40B4-BE49-F238E27FC236}">
                        <a16:creationId xmlns:a16="http://schemas.microsoft.com/office/drawing/2014/main" id="{66207F74-D93A-4246-8BE5-48BEED2A4447}"/>
                      </a:ext>
                    </a:extLst>
                  </p:cNvPr>
                  <p:cNvSpPr/>
                  <p:nvPr/>
                </p:nvSpPr>
                <p:spPr>
                  <a:xfrm>
                    <a:off x="896053" y="1107030"/>
                    <a:ext cx="856548" cy="500062"/>
                  </a:xfrm>
                  <a:custGeom>
                    <a:avLst/>
                    <a:gdLst>
                      <a:gd name="connsiteX0" fmla="*/ 28478 w 895314"/>
                      <a:gd name="connsiteY0" fmla="*/ 0 h 552931"/>
                      <a:gd name="connsiteX1" fmla="*/ 78750 w 895314"/>
                      <a:gd name="connsiteY1" fmla="*/ 12874 h 552931"/>
                      <a:gd name="connsiteX2" fmla="*/ 448514 w 895314"/>
                      <a:gd name="connsiteY2" fmla="*/ 47929 h 552931"/>
                      <a:gd name="connsiteX3" fmla="*/ 818278 w 895314"/>
                      <a:gd name="connsiteY3" fmla="*/ 12874 h 552931"/>
                      <a:gd name="connsiteX4" fmla="*/ 865910 w 895314"/>
                      <a:gd name="connsiteY4" fmla="*/ 676 h 552931"/>
                      <a:gd name="connsiteX5" fmla="*/ 876241 w 895314"/>
                      <a:gd name="connsiteY5" fmla="*/ 7641 h 552931"/>
                      <a:gd name="connsiteX6" fmla="*/ 893386 w 895314"/>
                      <a:gd name="connsiteY6" fmla="*/ 49034 h 552931"/>
                      <a:gd name="connsiteX7" fmla="*/ 893386 w 895314"/>
                      <a:gd name="connsiteY7" fmla="*/ 271066 h 552931"/>
                      <a:gd name="connsiteX8" fmla="*/ 895314 w 895314"/>
                      <a:gd name="connsiteY8" fmla="*/ 282636 h 552931"/>
                      <a:gd name="connsiteX9" fmla="*/ 448514 w 895314"/>
                      <a:gd name="connsiteY9" fmla="*/ 552931 h 552931"/>
                      <a:gd name="connsiteX10" fmla="*/ 10791 w 895314"/>
                      <a:gd name="connsiteY10" fmla="*/ 337110 h 552931"/>
                      <a:gd name="connsiteX11" fmla="*/ 3019 w 895314"/>
                      <a:gd name="connsiteY11" fmla="*/ 290464 h 552931"/>
                      <a:gd name="connsiteX12" fmla="*/ 0 w 895314"/>
                      <a:gd name="connsiteY12" fmla="*/ 283177 h 552931"/>
                      <a:gd name="connsiteX13" fmla="*/ 0 w 895314"/>
                      <a:gd name="connsiteY13" fmla="*/ 49034 h 552931"/>
                      <a:gd name="connsiteX14" fmla="*/ 17145 w 895314"/>
                      <a:gd name="connsiteY14" fmla="*/ 7641 h 552931"/>
                      <a:gd name="connsiteX0" fmla="*/ 17145 w 895314"/>
                      <a:gd name="connsiteY0" fmla="*/ 6965 h 552255"/>
                      <a:gd name="connsiteX1" fmla="*/ 78750 w 895314"/>
                      <a:gd name="connsiteY1" fmla="*/ 12198 h 552255"/>
                      <a:gd name="connsiteX2" fmla="*/ 448514 w 895314"/>
                      <a:gd name="connsiteY2" fmla="*/ 47253 h 552255"/>
                      <a:gd name="connsiteX3" fmla="*/ 818278 w 895314"/>
                      <a:gd name="connsiteY3" fmla="*/ 12198 h 552255"/>
                      <a:gd name="connsiteX4" fmla="*/ 865910 w 895314"/>
                      <a:gd name="connsiteY4" fmla="*/ 0 h 552255"/>
                      <a:gd name="connsiteX5" fmla="*/ 876241 w 895314"/>
                      <a:gd name="connsiteY5" fmla="*/ 6965 h 552255"/>
                      <a:gd name="connsiteX6" fmla="*/ 893386 w 895314"/>
                      <a:gd name="connsiteY6" fmla="*/ 48358 h 552255"/>
                      <a:gd name="connsiteX7" fmla="*/ 893386 w 895314"/>
                      <a:gd name="connsiteY7" fmla="*/ 270390 h 552255"/>
                      <a:gd name="connsiteX8" fmla="*/ 895314 w 895314"/>
                      <a:gd name="connsiteY8" fmla="*/ 281960 h 552255"/>
                      <a:gd name="connsiteX9" fmla="*/ 448514 w 895314"/>
                      <a:gd name="connsiteY9" fmla="*/ 552255 h 552255"/>
                      <a:gd name="connsiteX10" fmla="*/ 10791 w 895314"/>
                      <a:gd name="connsiteY10" fmla="*/ 336434 h 552255"/>
                      <a:gd name="connsiteX11" fmla="*/ 3019 w 895314"/>
                      <a:gd name="connsiteY11" fmla="*/ 289788 h 552255"/>
                      <a:gd name="connsiteX12" fmla="*/ 0 w 895314"/>
                      <a:gd name="connsiteY12" fmla="*/ 282501 h 552255"/>
                      <a:gd name="connsiteX13" fmla="*/ 0 w 895314"/>
                      <a:gd name="connsiteY13" fmla="*/ 48358 h 552255"/>
                      <a:gd name="connsiteX14" fmla="*/ 17145 w 895314"/>
                      <a:gd name="connsiteY14" fmla="*/ 6965 h 552255"/>
                      <a:gd name="connsiteX0" fmla="*/ 17145 w 895314"/>
                      <a:gd name="connsiteY0" fmla="*/ 0 h 545290"/>
                      <a:gd name="connsiteX1" fmla="*/ 78750 w 895314"/>
                      <a:gd name="connsiteY1" fmla="*/ 5233 h 545290"/>
                      <a:gd name="connsiteX2" fmla="*/ 448514 w 895314"/>
                      <a:gd name="connsiteY2" fmla="*/ 40288 h 545290"/>
                      <a:gd name="connsiteX3" fmla="*/ 818278 w 895314"/>
                      <a:gd name="connsiteY3" fmla="*/ 5233 h 545290"/>
                      <a:gd name="connsiteX4" fmla="*/ 876241 w 895314"/>
                      <a:gd name="connsiteY4" fmla="*/ 0 h 545290"/>
                      <a:gd name="connsiteX5" fmla="*/ 893386 w 895314"/>
                      <a:gd name="connsiteY5" fmla="*/ 41393 h 545290"/>
                      <a:gd name="connsiteX6" fmla="*/ 893386 w 895314"/>
                      <a:gd name="connsiteY6" fmla="*/ 263425 h 545290"/>
                      <a:gd name="connsiteX7" fmla="*/ 895314 w 895314"/>
                      <a:gd name="connsiteY7" fmla="*/ 274995 h 545290"/>
                      <a:gd name="connsiteX8" fmla="*/ 448514 w 895314"/>
                      <a:gd name="connsiteY8" fmla="*/ 545290 h 545290"/>
                      <a:gd name="connsiteX9" fmla="*/ 10791 w 895314"/>
                      <a:gd name="connsiteY9" fmla="*/ 329469 h 545290"/>
                      <a:gd name="connsiteX10" fmla="*/ 3019 w 895314"/>
                      <a:gd name="connsiteY10" fmla="*/ 282823 h 545290"/>
                      <a:gd name="connsiteX11" fmla="*/ 0 w 895314"/>
                      <a:gd name="connsiteY11" fmla="*/ 275536 h 545290"/>
                      <a:gd name="connsiteX12" fmla="*/ 0 w 895314"/>
                      <a:gd name="connsiteY12" fmla="*/ 41393 h 545290"/>
                      <a:gd name="connsiteX13" fmla="*/ 17145 w 895314"/>
                      <a:gd name="connsiteY13" fmla="*/ 0 h 545290"/>
                      <a:gd name="connsiteX0" fmla="*/ 18397 w 896566"/>
                      <a:gd name="connsiteY0" fmla="*/ 1719 h 547009"/>
                      <a:gd name="connsiteX1" fmla="*/ 80002 w 896566"/>
                      <a:gd name="connsiteY1" fmla="*/ 6952 h 547009"/>
                      <a:gd name="connsiteX2" fmla="*/ 449766 w 896566"/>
                      <a:gd name="connsiteY2" fmla="*/ 42007 h 547009"/>
                      <a:gd name="connsiteX3" fmla="*/ 819530 w 896566"/>
                      <a:gd name="connsiteY3" fmla="*/ 6952 h 547009"/>
                      <a:gd name="connsiteX4" fmla="*/ 877493 w 896566"/>
                      <a:gd name="connsiteY4" fmla="*/ 1719 h 547009"/>
                      <a:gd name="connsiteX5" fmla="*/ 894638 w 896566"/>
                      <a:gd name="connsiteY5" fmla="*/ 43112 h 547009"/>
                      <a:gd name="connsiteX6" fmla="*/ 894638 w 896566"/>
                      <a:gd name="connsiteY6" fmla="*/ 265144 h 547009"/>
                      <a:gd name="connsiteX7" fmla="*/ 896566 w 896566"/>
                      <a:gd name="connsiteY7" fmla="*/ 276714 h 547009"/>
                      <a:gd name="connsiteX8" fmla="*/ 449766 w 896566"/>
                      <a:gd name="connsiteY8" fmla="*/ 547009 h 547009"/>
                      <a:gd name="connsiteX9" fmla="*/ 12043 w 896566"/>
                      <a:gd name="connsiteY9" fmla="*/ 331188 h 547009"/>
                      <a:gd name="connsiteX10" fmla="*/ 4271 w 896566"/>
                      <a:gd name="connsiteY10" fmla="*/ 284542 h 547009"/>
                      <a:gd name="connsiteX11" fmla="*/ 1252 w 896566"/>
                      <a:gd name="connsiteY11" fmla="*/ 277255 h 547009"/>
                      <a:gd name="connsiteX12" fmla="*/ 1252 w 896566"/>
                      <a:gd name="connsiteY12" fmla="*/ 43112 h 547009"/>
                      <a:gd name="connsiteX13" fmla="*/ 18397 w 896566"/>
                      <a:gd name="connsiteY13" fmla="*/ 1719 h 547009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281519 h 551273"/>
                      <a:gd name="connsiteX12" fmla="*/ 1252 w 896566"/>
                      <a:gd name="connsiteY12" fmla="*/ 47376 h 551273"/>
                      <a:gd name="connsiteX13" fmla="*/ 18397 w 896566"/>
                      <a:gd name="connsiteY13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47376 h 551273"/>
                      <a:gd name="connsiteX12" fmla="*/ 18397 w 896566"/>
                      <a:gd name="connsiteY12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4271 w 896566"/>
                      <a:gd name="connsiteY9" fmla="*/ 288806 h 551273"/>
                      <a:gd name="connsiteX10" fmla="*/ 1252 w 896566"/>
                      <a:gd name="connsiteY10" fmla="*/ 47376 h 551273"/>
                      <a:gd name="connsiteX11" fmla="*/ 18397 w 896566"/>
                      <a:gd name="connsiteY11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14021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9542 w 896566"/>
                      <a:gd name="connsiteY8" fmla="*/ 326636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9066"/>
                      <a:gd name="connsiteY0" fmla="*/ 5983 h 529842"/>
                      <a:gd name="connsiteX1" fmla="*/ 80002 w 899066"/>
                      <a:gd name="connsiteY1" fmla="*/ 11216 h 529842"/>
                      <a:gd name="connsiteX2" fmla="*/ 449766 w 899066"/>
                      <a:gd name="connsiteY2" fmla="*/ 46271 h 529842"/>
                      <a:gd name="connsiteX3" fmla="*/ 819530 w 899066"/>
                      <a:gd name="connsiteY3" fmla="*/ 11216 h 529842"/>
                      <a:gd name="connsiteX4" fmla="*/ 877493 w 899066"/>
                      <a:gd name="connsiteY4" fmla="*/ 5983 h 529842"/>
                      <a:gd name="connsiteX5" fmla="*/ 894638 w 899066"/>
                      <a:gd name="connsiteY5" fmla="*/ 47376 h 529842"/>
                      <a:gd name="connsiteX6" fmla="*/ 899066 w 899066"/>
                      <a:gd name="connsiteY6" fmla="*/ 293594 h 529842"/>
                      <a:gd name="connsiteX7" fmla="*/ 445003 w 899066"/>
                      <a:gd name="connsiteY7" fmla="*/ 529842 h 529842"/>
                      <a:gd name="connsiteX8" fmla="*/ 9542 w 899066"/>
                      <a:gd name="connsiteY8" fmla="*/ 326636 h 529842"/>
                      <a:gd name="connsiteX9" fmla="*/ 1252 w 899066"/>
                      <a:gd name="connsiteY9" fmla="*/ 47376 h 529842"/>
                      <a:gd name="connsiteX10" fmla="*/ 18397 w 899066"/>
                      <a:gd name="connsiteY10" fmla="*/ 5983 h 529842"/>
                      <a:gd name="connsiteX0" fmla="*/ 18397 w 899066"/>
                      <a:gd name="connsiteY0" fmla="*/ 5983 h 529842"/>
                      <a:gd name="connsiteX1" fmla="*/ 80002 w 899066"/>
                      <a:gd name="connsiteY1" fmla="*/ 11216 h 529842"/>
                      <a:gd name="connsiteX2" fmla="*/ 449766 w 899066"/>
                      <a:gd name="connsiteY2" fmla="*/ 46271 h 529842"/>
                      <a:gd name="connsiteX3" fmla="*/ 819530 w 899066"/>
                      <a:gd name="connsiteY3" fmla="*/ 11216 h 529842"/>
                      <a:gd name="connsiteX4" fmla="*/ 877493 w 899066"/>
                      <a:gd name="connsiteY4" fmla="*/ 5983 h 529842"/>
                      <a:gd name="connsiteX5" fmla="*/ 894638 w 899066"/>
                      <a:gd name="connsiteY5" fmla="*/ 47376 h 529842"/>
                      <a:gd name="connsiteX6" fmla="*/ 899066 w 899066"/>
                      <a:gd name="connsiteY6" fmla="*/ 293594 h 529842"/>
                      <a:gd name="connsiteX7" fmla="*/ 445003 w 899066"/>
                      <a:gd name="connsiteY7" fmla="*/ 529842 h 529842"/>
                      <a:gd name="connsiteX8" fmla="*/ 9542 w 899066"/>
                      <a:gd name="connsiteY8" fmla="*/ 326636 h 529842"/>
                      <a:gd name="connsiteX9" fmla="*/ 1252 w 899066"/>
                      <a:gd name="connsiteY9" fmla="*/ 47376 h 529842"/>
                      <a:gd name="connsiteX10" fmla="*/ 18397 w 899066"/>
                      <a:gd name="connsiteY10" fmla="*/ 5983 h 529842"/>
                      <a:gd name="connsiteX0" fmla="*/ 18397 w 899066"/>
                      <a:gd name="connsiteY0" fmla="*/ 5983 h 529842"/>
                      <a:gd name="connsiteX1" fmla="*/ 80002 w 899066"/>
                      <a:gd name="connsiteY1" fmla="*/ 11216 h 529842"/>
                      <a:gd name="connsiteX2" fmla="*/ 449766 w 899066"/>
                      <a:gd name="connsiteY2" fmla="*/ 46271 h 529842"/>
                      <a:gd name="connsiteX3" fmla="*/ 819530 w 899066"/>
                      <a:gd name="connsiteY3" fmla="*/ 11216 h 529842"/>
                      <a:gd name="connsiteX4" fmla="*/ 877493 w 899066"/>
                      <a:gd name="connsiteY4" fmla="*/ 5983 h 529842"/>
                      <a:gd name="connsiteX5" fmla="*/ 894638 w 899066"/>
                      <a:gd name="connsiteY5" fmla="*/ 47376 h 529842"/>
                      <a:gd name="connsiteX6" fmla="*/ 899066 w 899066"/>
                      <a:gd name="connsiteY6" fmla="*/ 293594 h 529842"/>
                      <a:gd name="connsiteX7" fmla="*/ 445003 w 899066"/>
                      <a:gd name="connsiteY7" fmla="*/ 529842 h 529842"/>
                      <a:gd name="connsiteX8" fmla="*/ 9542 w 899066"/>
                      <a:gd name="connsiteY8" fmla="*/ 326636 h 529842"/>
                      <a:gd name="connsiteX9" fmla="*/ 1252 w 899066"/>
                      <a:gd name="connsiteY9" fmla="*/ 47376 h 529842"/>
                      <a:gd name="connsiteX10" fmla="*/ 18397 w 899066"/>
                      <a:gd name="connsiteY10" fmla="*/ 5983 h 5298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99066" h="529842">
                        <a:moveTo>
                          <a:pt x="18397" y="5983"/>
                        </a:moveTo>
                        <a:cubicBezTo>
                          <a:pt x="43694" y="583"/>
                          <a:pt x="59467" y="9472"/>
                          <a:pt x="80002" y="11216"/>
                        </a:cubicBezTo>
                        <a:cubicBezTo>
                          <a:pt x="185554" y="33348"/>
                          <a:pt x="312797" y="46271"/>
                          <a:pt x="449766" y="46271"/>
                        </a:cubicBezTo>
                        <a:cubicBezTo>
                          <a:pt x="586735" y="46271"/>
                          <a:pt x="713979" y="33348"/>
                          <a:pt x="819530" y="11216"/>
                        </a:cubicBezTo>
                        <a:cubicBezTo>
                          <a:pt x="838851" y="9472"/>
                          <a:pt x="852613" y="-9373"/>
                          <a:pt x="877493" y="5983"/>
                        </a:cubicBezTo>
                        <a:cubicBezTo>
                          <a:pt x="902373" y="21339"/>
                          <a:pt x="894638" y="31211"/>
                          <a:pt x="894638" y="47376"/>
                        </a:cubicBezTo>
                        <a:cubicBezTo>
                          <a:pt x="895281" y="125243"/>
                          <a:pt x="898423" y="215727"/>
                          <a:pt x="899066" y="293594"/>
                        </a:cubicBezTo>
                        <a:cubicBezTo>
                          <a:pt x="798346" y="471449"/>
                          <a:pt x="691764" y="529842"/>
                          <a:pt x="445003" y="529842"/>
                        </a:cubicBezTo>
                        <a:cubicBezTo>
                          <a:pt x="229087" y="529842"/>
                          <a:pt x="80489" y="442804"/>
                          <a:pt x="9542" y="326636"/>
                        </a:cubicBezTo>
                        <a:lnTo>
                          <a:pt x="1252" y="47376"/>
                        </a:lnTo>
                        <a:cubicBezTo>
                          <a:pt x="1252" y="31211"/>
                          <a:pt x="-6900" y="11383"/>
                          <a:pt x="18397" y="598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52000">
                        <a:srgbClr val="5B9BD5">
                          <a:lumMod val="5000"/>
                          <a:lumOff val="95000"/>
                        </a:srgbClr>
                      </a:gs>
                      <a:gs pos="54000">
                        <a:srgbClr val="5B9BD5">
                          <a:lumMod val="20000"/>
                          <a:lumOff val="80000"/>
                        </a:srgbClr>
                      </a:gs>
                    </a:gsLst>
                    <a:lin ang="0" scaled="1"/>
                    <a:tileRect/>
                  </a:gradFill>
                  <a:ln w="12700" cap="flat" cmpd="sng" algn="ctr">
                    <a:solidFill>
                      <a:srgbClr val="5B9BD5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98" name="フリーフォーム: 図形 97">
                    <a:extLst>
                      <a:ext uri="{FF2B5EF4-FFF2-40B4-BE49-F238E27FC236}">
                        <a16:creationId xmlns:a16="http://schemas.microsoft.com/office/drawing/2014/main" id="{3CE848E6-33D0-4BA0-8E27-4F8A73714D7B}"/>
                      </a:ext>
                    </a:extLst>
                  </p:cNvPr>
                  <p:cNvSpPr/>
                  <p:nvPr/>
                </p:nvSpPr>
                <p:spPr>
                  <a:xfrm>
                    <a:off x="985606" y="1181312"/>
                    <a:ext cx="663304" cy="51346"/>
                  </a:xfrm>
                  <a:custGeom>
                    <a:avLst/>
                    <a:gdLst>
                      <a:gd name="connsiteX0" fmla="*/ 0 w 663304"/>
                      <a:gd name="connsiteY0" fmla="*/ 0 h 73384"/>
                      <a:gd name="connsiteX1" fmla="*/ 136954 w 663304"/>
                      <a:gd name="connsiteY1" fmla="*/ 29759 h 73384"/>
                      <a:gd name="connsiteX2" fmla="*/ 331652 w 663304"/>
                      <a:gd name="connsiteY2" fmla="*/ 42428 h 73384"/>
                      <a:gd name="connsiteX3" fmla="*/ 526350 w 663304"/>
                      <a:gd name="connsiteY3" fmla="*/ 29759 h 73384"/>
                      <a:gd name="connsiteX4" fmla="*/ 663304 w 663304"/>
                      <a:gd name="connsiteY4" fmla="*/ 0 h 73384"/>
                      <a:gd name="connsiteX5" fmla="*/ 618854 w 663304"/>
                      <a:gd name="connsiteY5" fmla="*/ 26167 h 73384"/>
                      <a:gd name="connsiteX6" fmla="*/ 331652 w 663304"/>
                      <a:gd name="connsiteY6" fmla="*/ 73384 h 73384"/>
                      <a:gd name="connsiteX7" fmla="*/ 44450 w 663304"/>
                      <a:gd name="connsiteY7" fmla="*/ 26167 h 73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3304" h="73384">
                        <a:moveTo>
                          <a:pt x="0" y="0"/>
                        </a:moveTo>
                        <a:lnTo>
                          <a:pt x="136954" y="29759"/>
                        </a:lnTo>
                        <a:cubicBezTo>
                          <a:pt x="196797" y="37917"/>
                          <a:pt x="262590" y="42428"/>
                          <a:pt x="331652" y="42428"/>
                        </a:cubicBezTo>
                        <a:cubicBezTo>
                          <a:pt x="400714" y="42428"/>
                          <a:pt x="466507" y="37917"/>
                          <a:pt x="526350" y="29759"/>
                        </a:cubicBezTo>
                        <a:lnTo>
                          <a:pt x="663304" y="0"/>
                        </a:lnTo>
                        <a:lnTo>
                          <a:pt x="618854" y="26167"/>
                        </a:lnTo>
                        <a:cubicBezTo>
                          <a:pt x="545353" y="55340"/>
                          <a:pt x="443812" y="73384"/>
                          <a:pt x="331652" y="73384"/>
                        </a:cubicBezTo>
                        <a:cubicBezTo>
                          <a:pt x="219493" y="73384"/>
                          <a:pt x="117951" y="55340"/>
                          <a:pt x="44450" y="26167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99" name="フリーフォーム: 図形 98">
                    <a:extLst>
                      <a:ext uri="{FF2B5EF4-FFF2-40B4-BE49-F238E27FC236}">
                        <a16:creationId xmlns:a16="http://schemas.microsoft.com/office/drawing/2014/main" id="{D1DCF244-B130-471B-B2E9-8B1BD9ECC1A9}"/>
                      </a:ext>
                    </a:extLst>
                  </p:cNvPr>
                  <p:cNvSpPr/>
                  <p:nvPr/>
                </p:nvSpPr>
                <p:spPr>
                  <a:xfrm>
                    <a:off x="985606" y="1331867"/>
                    <a:ext cx="663304" cy="45720"/>
                  </a:xfrm>
                  <a:custGeom>
                    <a:avLst/>
                    <a:gdLst>
                      <a:gd name="connsiteX0" fmla="*/ 0 w 663304"/>
                      <a:gd name="connsiteY0" fmla="*/ 0 h 73384"/>
                      <a:gd name="connsiteX1" fmla="*/ 136954 w 663304"/>
                      <a:gd name="connsiteY1" fmla="*/ 29759 h 73384"/>
                      <a:gd name="connsiteX2" fmla="*/ 331652 w 663304"/>
                      <a:gd name="connsiteY2" fmla="*/ 42428 h 73384"/>
                      <a:gd name="connsiteX3" fmla="*/ 526350 w 663304"/>
                      <a:gd name="connsiteY3" fmla="*/ 29759 h 73384"/>
                      <a:gd name="connsiteX4" fmla="*/ 663304 w 663304"/>
                      <a:gd name="connsiteY4" fmla="*/ 0 h 73384"/>
                      <a:gd name="connsiteX5" fmla="*/ 618854 w 663304"/>
                      <a:gd name="connsiteY5" fmla="*/ 26167 h 73384"/>
                      <a:gd name="connsiteX6" fmla="*/ 331652 w 663304"/>
                      <a:gd name="connsiteY6" fmla="*/ 73384 h 73384"/>
                      <a:gd name="connsiteX7" fmla="*/ 44450 w 663304"/>
                      <a:gd name="connsiteY7" fmla="*/ 26167 h 73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3304" h="73384">
                        <a:moveTo>
                          <a:pt x="0" y="0"/>
                        </a:moveTo>
                        <a:lnTo>
                          <a:pt x="136954" y="29759"/>
                        </a:lnTo>
                        <a:cubicBezTo>
                          <a:pt x="196797" y="37917"/>
                          <a:pt x="262590" y="42428"/>
                          <a:pt x="331652" y="42428"/>
                        </a:cubicBezTo>
                        <a:cubicBezTo>
                          <a:pt x="400714" y="42428"/>
                          <a:pt x="466507" y="37917"/>
                          <a:pt x="526350" y="29759"/>
                        </a:cubicBezTo>
                        <a:lnTo>
                          <a:pt x="663304" y="0"/>
                        </a:lnTo>
                        <a:lnTo>
                          <a:pt x="618854" y="26167"/>
                        </a:lnTo>
                        <a:cubicBezTo>
                          <a:pt x="545353" y="55340"/>
                          <a:pt x="443812" y="73384"/>
                          <a:pt x="331652" y="73384"/>
                        </a:cubicBezTo>
                        <a:cubicBezTo>
                          <a:pt x="219493" y="73384"/>
                          <a:pt x="117951" y="55340"/>
                          <a:pt x="44450" y="26167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100" name="フリーフォーム: 図形 99">
                    <a:extLst>
                      <a:ext uri="{FF2B5EF4-FFF2-40B4-BE49-F238E27FC236}">
                        <a16:creationId xmlns:a16="http://schemas.microsoft.com/office/drawing/2014/main" id="{B8A24030-DEC4-4779-AC90-F85D66F1BDD4}"/>
                      </a:ext>
                    </a:extLst>
                  </p:cNvPr>
                  <p:cNvSpPr/>
                  <p:nvPr/>
                </p:nvSpPr>
                <p:spPr>
                  <a:xfrm>
                    <a:off x="985606" y="1417055"/>
                    <a:ext cx="663304" cy="111327"/>
                  </a:xfrm>
                  <a:custGeom>
                    <a:avLst/>
                    <a:gdLst>
                      <a:gd name="connsiteX0" fmla="*/ 0 w 663304"/>
                      <a:gd name="connsiteY0" fmla="*/ 0 h 111327"/>
                      <a:gd name="connsiteX1" fmla="*/ 2305 w 663304"/>
                      <a:gd name="connsiteY1" fmla="*/ 760 h 111327"/>
                      <a:gd name="connsiteX2" fmla="*/ 20644 w 663304"/>
                      <a:gd name="connsiteY2" fmla="*/ 15885 h 111327"/>
                      <a:gd name="connsiteX3" fmla="*/ 331652 w 663304"/>
                      <a:gd name="connsiteY3" fmla="*/ 87515 h 111327"/>
                      <a:gd name="connsiteX4" fmla="*/ 642660 w 663304"/>
                      <a:gd name="connsiteY4" fmla="*/ 15885 h 111327"/>
                      <a:gd name="connsiteX5" fmla="*/ 661000 w 663304"/>
                      <a:gd name="connsiteY5" fmla="*/ 760 h 111327"/>
                      <a:gd name="connsiteX6" fmla="*/ 663304 w 663304"/>
                      <a:gd name="connsiteY6" fmla="*/ 0 h 111327"/>
                      <a:gd name="connsiteX7" fmla="*/ 618854 w 663304"/>
                      <a:gd name="connsiteY7" fmla="*/ 39697 h 111327"/>
                      <a:gd name="connsiteX8" fmla="*/ 331652 w 663304"/>
                      <a:gd name="connsiteY8" fmla="*/ 111327 h 111327"/>
                      <a:gd name="connsiteX9" fmla="*/ 44450 w 663304"/>
                      <a:gd name="connsiteY9" fmla="*/ 39697 h 111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63304" h="111327">
                        <a:moveTo>
                          <a:pt x="0" y="0"/>
                        </a:moveTo>
                        <a:lnTo>
                          <a:pt x="2305" y="760"/>
                        </a:lnTo>
                        <a:lnTo>
                          <a:pt x="20644" y="15885"/>
                        </a:lnTo>
                        <a:cubicBezTo>
                          <a:pt x="100238" y="60141"/>
                          <a:pt x="210196" y="87515"/>
                          <a:pt x="331652" y="87515"/>
                        </a:cubicBezTo>
                        <a:cubicBezTo>
                          <a:pt x="453109" y="87515"/>
                          <a:pt x="563066" y="60141"/>
                          <a:pt x="642660" y="15885"/>
                        </a:cubicBezTo>
                        <a:lnTo>
                          <a:pt x="661000" y="760"/>
                        </a:lnTo>
                        <a:lnTo>
                          <a:pt x="663304" y="0"/>
                        </a:lnTo>
                        <a:lnTo>
                          <a:pt x="618854" y="39697"/>
                        </a:lnTo>
                        <a:cubicBezTo>
                          <a:pt x="545353" y="83953"/>
                          <a:pt x="443812" y="111327"/>
                          <a:pt x="331652" y="111327"/>
                        </a:cubicBezTo>
                        <a:cubicBezTo>
                          <a:pt x="219493" y="111327"/>
                          <a:pt x="117951" y="83953"/>
                          <a:pt x="44450" y="39697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</p:grpSp>
          </p:grpSp>
        </p:grpSp>
      </p:grpSp>
      <p:sp>
        <p:nvSpPr>
          <p:cNvPr id="121" name="角丸四角形 3">
            <a:extLst>
              <a:ext uri="{FF2B5EF4-FFF2-40B4-BE49-F238E27FC236}">
                <a16:creationId xmlns:a16="http://schemas.microsoft.com/office/drawing/2014/main" id="{B4A1BC39-3D05-43E0-9859-B4EF856EF89C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9338B0B-AE10-4C75-ACAF-2A4E5508957C}"/>
              </a:ext>
            </a:extLst>
          </p:cNvPr>
          <p:cNvSpPr txBox="1"/>
          <p:nvPr/>
        </p:nvSpPr>
        <p:spPr>
          <a:xfrm>
            <a:off x="0" y="327589"/>
            <a:ext cx="6858000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入室時には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94F01657-9507-4E5B-91F6-D623DDB80D0A}"/>
              </a:ext>
            </a:extLst>
          </p:cNvPr>
          <p:cNvGrpSpPr/>
          <p:nvPr/>
        </p:nvGrpSpPr>
        <p:grpSpPr>
          <a:xfrm>
            <a:off x="309489" y="5422135"/>
            <a:ext cx="6239022" cy="4151727"/>
            <a:chOff x="542510" y="500604"/>
            <a:chExt cx="6345705" cy="5673700"/>
          </a:xfrm>
        </p:grpSpPr>
        <p:sp>
          <p:nvSpPr>
            <p:cNvPr id="131" name="テキスト ボックス 130">
              <a:extLst>
                <a:ext uri="{FF2B5EF4-FFF2-40B4-BE49-F238E27FC236}">
                  <a16:creationId xmlns:a16="http://schemas.microsoft.com/office/drawing/2014/main" id="{B19F1D5A-2F39-4092-91E2-AC26F23C4176}"/>
                </a:ext>
              </a:extLst>
            </p:cNvPr>
            <p:cNvSpPr txBox="1"/>
            <p:nvPr/>
          </p:nvSpPr>
          <p:spPr>
            <a:xfrm>
              <a:off x="1550787" y="3428999"/>
              <a:ext cx="4329152" cy="2745305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effectLst/>
                </a:rPr>
                <a:t>着用</a:t>
              </a:r>
            </a:p>
          </p:txBody>
        </p:sp>
        <p:sp>
          <p:nvSpPr>
            <p:cNvPr id="132" name="テキスト ボックス 131">
              <a:extLst>
                <a:ext uri="{FF2B5EF4-FFF2-40B4-BE49-F238E27FC236}">
                  <a16:creationId xmlns:a16="http://schemas.microsoft.com/office/drawing/2014/main" id="{EFDB49EF-5E50-410E-8DB7-A7BD653898F9}"/>
                </a:ext>
              </a:extLst>
            </p:cNvPr>
            <p:cNvSpPr txBox="1"/>
            <p:nvPr/>
          </p:nvSpPr>
          <p:spPr>
            <a:xfrm>
              <a:off x="542510" y="500604"/>
              <a:ext cx="6345705" cy="2745305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effectLst/>
                </a:rPr>
                <a:t>マスク</a:t>
              </a:r>
            </a:p>
          </p:txBody>
        </p: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891C842C-A34D-40C2-8B42-07F27518F60C}"/>
              </a:ext>
            </a:extLst>
          </p:cNvPr>
          <p:cNvGrpSpPr/>
          <p:nvPr/>
        </p:nvGrpSpPr>
        <p:grpSpPr>
          <a:xfrm>
            <a:off x="1396845" y="1633881"/>
            <a:ext cx="4064310" cy="3497624"/>
            <a:chOff x="3325330" y="1247665"/>
            <a:chExt cx="3737988" cy="3216800"/>
          </a:xfrm>
        </p:grpSpPr>
        <p:sp>
          <p:nvSpPr>
            <p:cNvPr id="85" name="楕円 84">
              <a:extLst>
                <a:ext uri="{FF2B5EF4-FFF2-40B4-BE49-F238E27FC236}">
                  <a16:creationId xmlns:a16="http://schemas.microsoft.com/office/drawing/2014/main" id="{353C6C84-1847-4C51-B5C6-0915ADA87B58}"/>
                </a:ext>
              </a:extLst>
            </p:cNvPr>
            <p:cNvSpPr/>
            <p:nvPr/>
          </p:nvSpPr>
          <p:spPr>
            <a:xfrm>
              <a:off x="3589702" y="1352811"/>
              <a:ext cx="3111658" cy="3111654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43809138-71D5-4CEB-9C87-4483504150D4}"/>
                </a:ext>
              </a:extLst>
            </p:cNvPr>
            <p:cNvGrpSpPr/>
            <p:nvPr/>
          </p:nvGrpSpPr>
          <p:grpSpPr>
            <a:xfrm>
              <a:off x="3325330" y="1408329"/>
              <a:ext cx="1800200" cy="2990450"/>
              <a:chOff x="5878698" y="-794320"/>
              <a:chExt cx="1550006" cy="2574834"/>
            </a:xfrm>
          </p:grpSpPr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C8FE9C14-C565-47A4-A26B-CE0D30521AF3}"/>
                  </a:ext>
                </a:extLst>
              </p:cNvPr>
              <p:cNvSpPr/>
              <p:nvPr/>
            </p:nvSpPr>
            <p:spPr>
              <a:xfrm>
                <a:off x="5905926" y="1019112"/>
                <a:ext cx="214736" cy="761401"/>
              </a:xfrm>
              <a:custGeom>
                <a:avLst/>
                <a:gdLst>
                  <a:gd name="connsiteX0" fmla="*/ 134162 w 214736"/>
                  <a:gd name="connsiteY0" fmla="*/ 0 h 783564"/>
                  <a:gd name="connsiteX1" fmla="*/ 214736 w 214736"/>
                  <a:gd name="connsiteY1" fmla="*/ 0 h 783564"/>
                  <a:gd name="connsiteX2" fmla="*/ 214736 w 214736"/>
                  <a:gd name="connsiteY2" fmla="*/ 783564 h 783564"/>
                  <a:gd name="connsiteX3" fmla="*/ 0 w 214736"/>
                  <a:gd name="connsiteY3" fmla="*/ 783564 h 783564"/>
                  <a:gd name="connsiteX4" fmla="*/ 134162 w 214736"/>
                  <a:gd name="connsiteY4" fmla="*/ 0 h 783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736" h="783564">
                    <a:moveTo>
                      <a:pt x="134162" y="0"/>
                    </a:moveTo>
                    <a:lnTo>
                      <a:pt x="214736" y="0"/>
                    </a:lnTo>
                    <a:lnTo>
                      <a:pt x="214736" y="783564"/>
                    </a:lnTo>
                    <a:lnTo>
                      <a:pt x="0" y="783564"/>
                    </a:lnTo>
                    <a:lnTo>
                      <a:pt x="134162" y="0"/>
                    </a:lnTo>
                    <a:close/>
                  </a:path>
                </a:pathLst>
              </a:custGeom>
              <a:solidFill>
                <a:srgbClr val="4472C4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35D430FD-CCA0-4D5C-A57A-9FAD1C1C3044}"/>
                  </a:ext>
                </a:extLst>
              </p:cNvPr>
              <p:cNvSpPr/>
              <p:nvPr/>
            </p:nvSpPr>
            <p:spPr>
              <a:xfrm>
                <a:off x="7083623" y="1019112"/>
                <a:ext cx="219570" cy="761401"/>
              </a:xfrm>
              <a:custGeom>
                <a:avLst/>
                <a:gdLst>
                  <a:gd name="connsiteX0" fmla="*/ 0 w 219570"/>
                  <a:gd name="connsiteY0" fmla="*/ 0 h 783564"/>
                  <a:gd name="connsiteX1" fmla="*/ 85408 w 219570"/>
                  <a:gd name="connsiteY1" fmla="*/ 0 h 783564"/>
                  <a:gd name="connsiteX2" fmla="*/ 219570 w 219570"/>
                  <a:gd name="connsiteY2" fmla="*/ 783564 h 783564"/>
                  <a:gd name="connsiteX3" fmla="*/ 0 w 219570"/>
                  <a:gd name="connsiteY3" fmla="*/ 783564 h 783564"/>
                  <a:gd name="connsiteX4" fmla="*/ 0 w 219570"/>
                  <a:gd name="connsiteY4" fmla="*/ 0 h 783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570" h="783564">
                    <a:moveTo>
                      <a:pt x="0" y="0"/>
                    </a:moveTo>
                    <a:lnTo>
                      <a:pt x="85408" y="0"/>
                    </a:lnTo>
                    <a:lnTo>
                      <a:pt x="219570" y="783564"/>
                    </a:lnTo>
                    <a:lnTo>
                      <a:pt x="0" y="7835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472C4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0778C337-526C-4F6B-B86D-39E45E5B5F7C}"/>
                  </a:ext>
                </a:extLst>
              </p:cNvPr>
              <p:cNvGrpSpPr/>
              <p:nvPr/>
            </p:nvGrpSpPr>
            <p:grpSpPr>
              <a:xfrm>
                <a:off x="5936136" y="-794320"/>
                <a:ext cx="1353068" cy="2574834"/>
                <a:chOff x="5936136" y="4184079"/>
                <a:chExt cx="1353068" cy="2574834"/>
              </a:xfrm>
            </p:grpSpPr>
            <p:sp>
              <p:nvSpPr>
                <p:cNvPr id="222" name="片側の 2 つの角を丸めた四角形 128">
                  <a:extLst>
                    <a:ext uri="{FF2B5EF4-FFF2-40B4-BE49-F238E27FC236}">
                      <a16:creationId xmlns:a16="http://schemas.microsoft.com/office/drawing/2014/main" id="{8E4D62DE-6740-476D-BCAA-60C57C3EA254}"/>
                    </a:ext>
                  </a:extLst>
                </p:cNvPr>
                <p:cNvSpPr/>
                <p:nvPr/>
              </p:nvSpPr>
              <p:spPr>
                <a:xfrm>
                  <a:off x="6017043" y="4184079"/>
                  <a:ext cx="1176816" cy="139639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223" name="グループ化 222">
                  <a:extLst>
                    <a:ext uri="{FF2B5EF4-FFF2-40B4-BE49-F238E27FC236}">
                      <a16:creationId xmlns:a16="http://schemas.microsoft.com/office/drawing/2014/main" id="{5CFBF264-60A9-495F-BE7A-21C3B36DFE23}"/>
                    </a:ext>
                  </a:extLst>
                </p:cNvPr>
                <p:cNvGrpSpPr/>
                <p:nvPr/>
              </p:nvGrpSpPr>
              <p:grpSpPr>
                <a:xfrm>
                  <a:off x="6027302" y="5476422"/>
                  <a:ext cx="1156298" cy="1282491"/>
                  <a:chOff x="5513400" y="4836724"/>
                  <a:chExt cx="1156298" cy="1282491"/>
                </a:xfrm>
              </p:grpSpPr>
              <p:sp>
                <p:nvSpPr>
                  <p:cNvPr id="245" name="フリーフォーム: 図形 244">
                    <a:extLst>
                      <a:ext uri="{FF2B5EF4-FFF2-40B4-BE49-F238E27FC236}">
                        <a16:creationId xmlns:a16="http://schemas.microsoft.com/office/drawing/2014/main" id="{0FB37577-6B0E-48AA-9689-9BD857745E5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742329" y="4836724"/>
                    <a:ext cx="698442" cy="521090"/>
                  </a:xfrm>
                  <a:custGeom>
                    <a:avLst/>
                    <a:gdLst>
                      <a:gd name="connsiteX0" fmla="*/ 483019 w 698442"/>
                      <a:gd name="connsiteY0" fmla="*/ 521090 h 521090"/>
                      <a:gd name="connsiteX1" fmla="*/ 215422 w 698442"/>
                      <a:gd name="connsiteY1" fmla="*/ 521090 h 521090"/>
                      <a:gd name="connsiteX2" fmla="*/ 215422 w 698442"/>
                      <a:gd name="connsiteY2" fmla="*/ 288649 h 521090"/>
                      <a:gd name="connsiteX3" fmla="*/ 213288 w 698442"/>
                      <a:gd name="connsiteY3" fmla="*/ 288464 h 521090"/>
                      <a:gd name="connsiteX4" fmla="*/ 0 w 698442"/>
                      <a:gd name="connsiteY4" fmla="*/ 150131 h 521090"/>
                      <a:gd name="connsiteX5" fmla="*/ 349221 w 698442"/>
                      <a:gd name="connsiteY5" fmla="*/ 0 h 521090"/>
                      <a:gd name="connsiteX6" fmla="*/ 698442 w 698442"/>
                      <a:gd name="connsiteY6" fmla="*/ 150131 h 521090"/>
                      <a:gd name="connsiteX7" fmla="*/ 485153 w 698442"/>
                      <a:gd name="connsiteY7" fmla="*/ 288464 h 521090"/>
                      <a:gd name="connsiteX8" fmla="*/ 483020 w 698442"/>
                      <a:gd name="connsiteY8" fmla="*/ 288649 h 5210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98442" h="521090">
                        <a:moveTo>
                          <a:pt x="483019" y="521090"/>
                        </a:moveTo>
                        <a:lnTo>
                          <a:pt x="215422" y="521090"/>
                        </a:lnTo>
                        <a:lnTo>
                          <a:pt x="215422" y="288649"/>
                        </a:lnTo>
                        <a:lnTo>
                          <a:pt x="213288" y="288464"/>
                        </a:lnTo>
                        <a:cubicBezTo>
                          <a:pt x="87948" y="265673"/>
                          <a:pt x="0" y="212317"/>
                          <a:pt x="0" y="150131"/>
                        </a:cubicBezTo>
                        <a:cubicBezTo>
                          <a:pt x="0" y="67216"/>
                          <a:pt x="156352" y="0"/>
                          <a:pt x="349221" y="0"/>
                        </a:cubicBezTo>
                        <a:cubicBezTo>
                          <a:pt x="542090" y="0"/>
                          <a:pt x="698442" y="67216"/>
                          <a:pt x="698442" y="150131"/>
                        </a:cubicBezTo>
                        <a:cubicBezTo>
                          <a:pt x="698442" y="212317"/>
                          <a:pt x="610494" y="265673"/>
                          <a:pt x="485153" y="288464"/>
                        </a:cubicBezTo>
                        <a:lnTo>
                          <a:pt x="483020" y="288649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46" name="片側の 2 つの角を丸めた四角形 85">
                    <a:extLst>
                      <a:ext uri="{FF2B5EF4-FFF2-40B4-BE49-F238E27FC236}">
                        <a16:creationId xmlns:a16="http://schemas.microsoft.com/office/drawing/2014/main" id="{CD571F57-8D7C-48D3-8F12-1987DC91B81E}"/>
                      </a:ext>
                    </a:extLst>
                  </p:cNvPr>
                  <p:cNvSpPr/>
                  <p:nvPr/>
                </p:nvSpPr>
                <p:spPr>
                  <a:xfrm>
                    <a:off x="5513400" y="5100285"/>
                    <a:ext cx="1156298" cy="101893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56298" h="1018930">
                        <a:moveTo>
                          <a:pt x="339738" y="0"/>
                        </a:moveTo>
                        <a:lnTo>
                          <a:pt x="414999" y="178641"/>
                        </a:lnTo>
                        <a:lnTo>
                          <a:pt x="756160" y="178641"/>
                        </a:lnTo>
                        <a:lnTo>
                          <a:pt x="830816" y="1437"/>
                        </a:lnTo>
                        <a:cubicBezTo>
                          <a:pt x="1013501" y="16850"/>
                          <a:pt x="1156298" y="170521"/>
                          <a:pt x="1156298" y="357544"/>
                        </a:cubicBezTo>
                        <a:lnTo>
                          <a:pt x="1156298" y="1018930"/>
                        </a:lnTo>
                        <a:lnTo>
                          <a:pt x="0" y="1018930"/>
                        </a:lnTo>
                        <a:lnTo>
                          <a:pt x="0" y="357544"/>
                        </a:lnTo>
                        <a:cubicBezTo>
                          <a:pt x="0" y="165647"/>
                          <a:pt x="150338" y="8863"/>
                          <a:pt x="339738" y="0"/>
                        </a:cubicBezTo>
                        <a:close/>
                      </a:path>
                    </a:pathLst>
                  </a:custGeom>
                  <a:solidFill>
                    <a:srgbClr val="4472C4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47" name="台形 246">
                    <a:extLst>
                      <a:ext uri="{FF2B5EF4-FFF2-40B4-BE49-F238E27FC236}">
                        <a16:creationId xmlns:a16="http://schemas.microsoft.com/office/drawing/2014/main" id="{4D9F53FF-572F-4DC2-A432-EA50E41E4F2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841325" y="5205711"/>
                    <a:ext cx="500449" cy="913503"/>
                  </a:xfrm>
                  <a:prstGeom prst="trapezoid">
                    <a:avLst>
                      <a:gd name="adj" fmla="val 42130"/>
                    </a:avLst>
                  </a:prstGeom>
                  <a:solidFill>
                    <a:srgbClr val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248" name="グループ化 247">
                    <a:extLst>
                      <a:ext uri="{FF2B5EF4-FFF2-40B4-BE49-F238E27FC236}">
                        <a16:creationId xmlns:a16="http://schemas.microsoft.com/office/drawing/2014/main" id="{EBEC0255-0539-4948-A347-4CCF0F147724}"/>
                      </a:ext>
                    </a:extLst>
                  </p:cNvPr>
                  <p:cNvGrpSpPr/>
                  <p:nvPr/>
                </p:nvGrpSpPr>
                <p:grpSpPr>
                  <a:xfrm>
                    <a:off x="5533384" y="5081128"/>
                    <a:ext cx="1116330" cy="1038087"/>
                    <a:chOff x="4259580" y="3924300"/>
                    <a:chExt cx="1116330" cy="1043940"/>
                  </a:xfrm>
                  <a:solidFill>
                    <a:srgbClr val="002060"/>
                  </a:solidFill>
                </p:grpSpPr>
                <p:sp>
                  <p:nvSpPr>
                    <p:cNvPr id="249" name="フリーフォーム 96">
                      <a:extLst>
                        <a:ext uri="{FF2B5EF4-FFF2-40B4-BE49-F238E27FC236}">
                          <a16:creationId xmlns:a16="http://schemas.microsoft.com/office/drawing/2014/main" id="{805A4154-AAEA-4E53-A1A9-2A06E1EA26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59580" y="3924300"/>
                      <a:ext cx="558165" cy="1043940"/>
                    </a:xfrm>
                    <a:custGeom>
                      <a:avLst/>
                      <a:gdLst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220980 w 558165"/>
                        <a:gd name="connsiteY5" fmla="*/ 537210 h 1043940"/>
                        <a:gd name="connsiteX6" fmla="*/ 350520 w 558165"/>
                        <a:gd name="connsiteY6" fmla="*/ 539115 h 1043940"/>
                        <a:gd name="connsiteX7" fmla="*/ 270510 w 558165"/>
                        <a:gd name="connsiteY7" fmla="*/ 621030 h 1043940"/>
                        <a:gd name="connsiteX8" fmla="*/ 413385 w 558165"/>
                        <a:gd name="connsiteY8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220980 w 558165"/>
                        <a:gd name="connsiteY5" fmla="*/ 537210 h 1043940"/>
                        <a:gd name="connsiteX6" fmla="*/ 270510 w 558165"/>
                        <a:gd name="connsiteY6" fmla="*/ 621030 h 1043940"/>
                        <a:gd name="connsiteX7" fmla="*/ 413385 w 558165"/>
                        <a:gd name="connsiteY7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220980 w 558165"/>
                        <a:gd name="connsiteY5" fmla="*/ 537210 h 1043940"/>
                        <a:gd name="connsiteX6" fmla="*/ 413385 w 558165"/>
                        <a:gd name="connsiteY6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413385 w 558165"/>
                        <a:gd name="connsiteY5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133350 w 558165"/>
                        <a:gd name="connsiteY5" fmla="*/ 462915 h 1043940"/>
                        <a:gd name="connsiteX6" fmla="*/ 413385 w 558165"/>
                        <a:gd name="connsiteY6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133350 w 558165"/>
                        <a:gd name="connsiteY5" fmla="*/ 462915 h 1043940"/>
                        <a:gd name="connsiteX6" fmla="*/ 175260 w 558165"/>
                        <a:gd name="connsiteY6" fmla="*/ 546735 h 1043940"/>
                        <a:gd name="connsiteX7" fmla="*/ 413385 w 558165"/>
                        <a:gd name="connsiteY7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133350 w 558165"/>
                        <a:gd name="connsiteY5" fmla="*/ 462915 h 1043940"/>
                        <a:gd name="connsiteX6" fmla="*/ 148590 w 558165"/>
                        <a:gd name="connsiteY6" fmla="*/ 501015 h 1043940"/>
                        <a:gd name="connsiteX7" fmla="*/ 175260 w 558165"/>
                        <a:gd name="connsiteY7" fmla="*/ 546735 h 1043940"/>
                        <a:gd name="connsiteX8" fmla="*/ 413385 w 558165"/>
                        <a:gd name="connsiteY8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133350 w 558165"/>
                        <a:gd name="connsiteY5" fmla="*/ 462915 h 1043940"/>
                        <a:gd name="connsiteX6" fmla="*/ 257175 w 558165"/>
                        <a:gd name="connsiteY6" fmla="*/ 468630 h 1043940"/>
                        <a:gd name="connsiteX7" fmla="*/ 175260 w 558165"/>
                        <a:gd name="connsiteY7" fmla="*/ 546735 h 1043940"/>
                        <a:gd name="connsiteX8" fmla="*/ 413385 w 558165"/>
                        <a:gd name="connsiteY8" fmla="*/ 1043940 h 10439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58165" h="1043940">
                          <a:moveTo>
                            <a:pt x="413385" y="1043940"/>
                          </a:moveTo>
                          <a:lnTo>
                            <a:pt x="558165" y="1043940"/>
                          </a:lnTo>
                          <a:lnTo>
                            <a:pt x="354330" y="0"/>
                          </a:lnTo>
                          <a:lnTo>
                            <a:pt x="205740" y="7620"/>
                          </a:lnTo>
                          <a:lnTo>
                            <a:pt x="0" y="186690"/>
                          </a:lnTo>
                          <a:lnTo>
                            <a:pt x="133350" y="462915"/>
                          </a:lnTo>
                          <a:lnTo>
                            <a:pt x="257175" y="468630"/>
                          </a:lnTo>
                          <a:lnTo>
                            <a:pt x="175260" y="546735"/>
                          </a:lnTo>
                          <a:lnTo>
                            <a:pt x="413385" y="10439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50" name="フリーフォーム 97">
                      <a:extLst>
                        <a:ext uri="{FF2B5EF4-FFF2-40B4-BE49-F238E27FC236}">
                          <a16:creationId xmlns:a16="http://schemas.microsoft.com/office/drawing/2014/main" id="{68170A1A-307A-4B6C-8874-3A84689FD426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4817745" y="3924300"/>
                      <a:ext cx="558165" cy="1043940"/>
                    </a:xfrm>
                    <a:custGeom>
                      <a:avLst/>
                      <a:gdLst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220980 w 558165"/>
                        <a:gd name="connsiteY5" fmla="*/ 537210 h 1043940"/>
                        <a:gd name="connsiteX6" fmla="*/ 350520 w 558165"/>
                        <a:gd name="connsiteY6" fmla="*/ 539115 h 1043940"/>
                        <a:gd name="connsiteX7" fmla="*/ 270510 w 558165"/>
                        <a:gd name="connsiteY7" fmla="*/ 621030 h 1043940"/>
                        <a:gd name="connsiteX8" fmla="*/ 413385 w 558165"/>
                        <a:gd name="connsiteY8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220980 w 558165"/>
                        <a:gd name="connsiteY5" fmla="*/ 537210 h 1043940"/>
                        <a:gd name="connsiteX6" fmla="*/ 270510 w 558165"/>
                        <a:gd name="connsiteY6" fmla="*/ 621030 h 1043940"/>
                        <a:gd name="connsiteX7" fmla="*/ 413385 w 558165"/>
                        <a:gd name="connsiteY7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220980 w 558165"/>
                        <a:gd name="connsiteY5" fmla="*/ 537210 h 1043940"/>
                        <a:gd name="connsiteX6" fmla="*/ 413385 w 558165"/>
                        <a:gd name="connsiteY6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413385 w 558165"/>
                        <a:gd name="connsiteY5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133350 w 558165"/>
                        <a:gd name="connsiteY5" fmla="*/ 462915 h 1043940"/>
                        <a:gd name="connsiteX6" fmla="*/ 413385 w 558165"/>
                        <a:gd name="connsiteY6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133350 w 558165"/>
                        <a:gd name="connsiteY5" fmla="*/ 462915 h 1043940"/>
                        <a:gd name="connsiteX6" fmla="*/ 175260 w 558165"/>
                        <a:gd name="connsiteY6" fmla="*/ 546735 h 1043940"/>
                        <a:gd name="connsiteX7" fmla="*/ 413385 w 558165"/>
                        <a:gd name="connsiteY7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133350 w 558165"/>
                        <a:gd name="connsiteY5" fmla="*/ 462915 h 1043940"/>
                        <a:gd name="connsiteX6" fmla="*/ 148590 w 558165"/>
                        <a:gd name="connsiteY6" fmla="*/ 501015 h 1043940"/>
                        <a:gd name="connsiteX7" fmla="*/ 175260 w 558165"/>
                        <a:gd name="connsiteY7" fmla="*/ 546735 h 1043940"/>
                        <a:gd name="connsiteX8" fmla="*/ 413385 w 558165"/>
                        <a:gd name="connsiteY8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133350 w 558165"/>
                        <a:gd name="connsiteY5" fmla="*/ 462915 h 1043940"/>
                        <a:gd name="connsiteX6" fmla="*/ 257175 w 558165"/>
                        <a:gd name="connsiteY6" fmla="*/ 468630 h 1043940"/>
                        <a:gd name="connsiteX7" fmla="*/ 175260 w 558165"/>
                        <a:gd name="connsiteY7" fmla="*/ 546735 h 1043940"/>
                        <a:gd name="connsiteX8" fmla="*/ 413385 w 558165"/>
                        <a:gd name="connsiteY8" fmla="*/ 1043940 h 10439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58165" h="1043940">
                          <a:moveTo>
                            <a:pt x="413385" y="1043940"/>
                          </a:moveTo>
                          <a:lnTo>
                            <a:pt x="558165" y="1043940"/>
                          </a:lnTo>
                          <a:lnTo>
                            <a:pt x="354330" y="0"/>
                          </a:lnTo>
                          <a:lnTo>
                            <a:pt x="205740" y="7620"/>
                          </a:lnTo>
                          <a:lnTo>
                            <a:pt x="0" y="186690"/>
                          </a:lnTo>
                          <a:lnTo>
                            <a:pt x="133350" y="462915"/>
                          </a:lnTo>
                          <a:lnTo>
                            <a:pt x="257175" y="468630"/>
                          </a:lnTo>
                          <a:lnTo>
                            <a:pt x="175260" y="546735"/>
                          </a:lnTo>
                          <a:lnTo>
                            <a:pt x="413385" y="10439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224" name="グループ化 223">
                  <a:extLst>
                    <a:ext uri="{FF2B5EF4-FFF2-40B4-BE49-F238E27FC236}">
                      <a16:creationId xmlns:a16="http://schemas.microsoft.com/office/drawing/2014/main" id="{CACC7E14-7BB8-47C5-8F0A-812398058B8A}"/>
                    </a:ext>
                  </a:extLst>
                </p:cNvPr>
                <p:cNvGrpSpPr/>
                <p:nvPr/>
              </p:nvGrpSpPr>
              <p:grpSpPr>
                <a:xfrm>
                  <a:off x="5936136" y="4262694"/>
                  <a:ext cx="1353068" cy="1276595"/>
                  <a:chOff x="4555713" y="370663"/>
                  <a:chExt cx="834567" cy="787400"/>
                </a:xfrm>
              </p:grpSpPr>
              <p:grpSp>
                <p:nvGrpSpPr>
                  <p:cNvPr id="225" name="グループ化 224">
                    <a:extLst>
                      <a:ext uri="{FF2B5EF4-FFF2-40B4-BE49-F238E27FC236}">
                        <a16:creationId xmlns:a16="http://schemas.microsoft.com/office/drawing/2014/main" id="{CE44570C-BB85-49DA-90B9-8C149FCAF698}"/>
                      </a:ext>
                    </a:extLst>
                  </p:cNvPr>
                  <p:cNvGrpSpPr/>
                  <p:nvPr/>
                </p:nvGrpSpPr>
                <p:grpSpPr>
                  <a:xfrm>
                    <a:off x="4555713" y="370663"/>
                    <a:ext cx="834567" cy="787400"/>
                    <a:chOff x="2791859" y="2017486"/>
                    <a:chExt cx="1150915" cy="1045028"/>
                  </a:xfrm>
                  <a:solidFill>
                    <a:srgbClr val="FFCC99"/>
                  </a:solidFill>
                </p:grpSpPr>
                <p:grpSp>
                  <p:nvGrpSpPr>
                    <p:cNvPr id="238" name="グループ化 237">
                      <a:extLst>
                        <a:ext uri="{FF2B5EF4-FFF2-40B4-BE49-F238E27FC236}">
                          <a16:creationId xmlns:a16="http://schemas.microsoft.com/office/drawing/2014/main" id="{4E0593B9-09C5-4DA9-A6B6-0EC78CC877F5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9" y="2459313"/>
                      <a:ext cx="222006" cy="333009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43" name="円/楕円 159">
                        <a:extLst>
                          <a:ext uri="{FF2B5EF4-FFF2-40B4-BE49-F238E27FC236}">
                            <a16:creationId xmlns:a16="http://schemas.microsoft.com/office/drawing/2014/main" id="{D8A047F9-DF2F-479A-8969-3B0764E8DD6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44" name="円/楕円 160">
                        <a:extLst>
                          <a:ext uri="{FF2B5EF4-FFF2-40B4-BE49-F238E27FC236}">
                            <a16:creationId xmlns:a16="http://schemas.microsoft.com/office/drawing/2014/main" id="{CA4CC430-3993-4D91-9AD8-4869A9AD460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239" name="グループ化 238">
                      <a:extLst>
                        <a:ext uri="{FF2B5EF4-FFF2-40B4-BE49-F238E27FC236}">
                          <a16:creationId xmlns:a16="http://schemas.microsoft.com/office/drawing/2014/main" id="{12414DD1-D445-4939-84FD-3AF3EFA4EAE7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41" name="円/楕円 157">
                        <a:extLst>
                          <a:ext uri="{FF2B5EF4-FFF2-40B4-BE49-F238E27FC236}">
                            <a16:creationId xmlns:a16="http://schemas.microsoft.com/office/drawing/2014/main" id="{FD138F46-5B0F-4546-B808-2DCDEB5DDA3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42" name="円/楕円 158">
                        <a:extLst>
                          <a:ext uri="{FF2B5EF4-FFF2-40B4-BE49-F238E27FC236}">
                            <a16:creationId xmlns:a16="http://schemas.microsoft.com/office/drawing/2014/main" id="{C2A5231B-6141-4E7F-944A-1FAEE5DE6F5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240" name="円/楕円 156">
                      <a:extLst>
                        <a:ext uri="{FF2B5EF4-FFF2-40B4-BE49-F238E27FC236}">
                          <a16:creationId xmlns:a16="http://schemas.microsoft.com/office/drawing/2014/main" id="{28B4302F-DB8E-4484-A11D-A3B1247823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26" name="月 225">
                    <a:extLst>
                      <a:ext uri="{FF2B5EF4-FFF2-40B4-BE49-F238E27FC236}">
                        <a16:creationId xmlns:a16="http://schemas.microsoft.com/office/drawing/2014/main" id="{CE052EE6-FCDF-4FAD-ACAF-4AF5E7C853B2}"/>
                      </a:ext>
                    </a:extLst>
                  </p:cNvPr>
                  <p:cNvSpPr/>
                  <p:nvPr/>
                </p:nvSpPr>
                <p:spPr>
                  <a:xfrm>
                    <a:off x="4635087" y="503739"/>
                    <a:ext cx="80252" cy="650549"/>
                  </a:xfrm>
                  <a:prstGeom prst="moon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27" name="月 226">
                    <a:extLst>
                      <a:ext uri="{FF2B5EF4-FFF2-40B4-BE49-F238E27FC236}">
                        <a16:creationId xmlns:a16="http://schemas.microsoft.com/office/drawing/2014/main" id="{57C66D81-5E7E-4DA4-BFF4-2158585E081D}"/>
                      </a:ext>
                    </a:extLst>
                  </p:cNvPr>
                  <p:cNvSpPr/>
                  <p:nvPr/>
                </p:nvSpPr>
                <p:spPr>
                  <a:xfrm flipH="1">
                    <a:off x="5230653" y="503739"/>
                    <a:ext cx="80252" cy="650549"/>
                  </a:xfrm>
                  <a:prstGeom prst="moon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228" name="グループ化 227">
                    <a:extLst>
                      <a:ext uri="{FF2B5EF4-FFF2-40B4-BE49-F238E27FC236}">
                        <a16:creationId xmlns:a16="http://schemas.microsoft.com/office/drawing/2014/main" id="{915DF1AF-BE4F-4BC0-B90B-1053AE2473D1}"/>
                      </a:ext>
                    </a:extLst>
                  </p:cNvPr>
                  <p:cNvGrpSpPr/>
                  <p:nvPr/>
                </p:nvGrpSpPr>
                <p:grpSpPr>
                  <a:xfrm>
                    <a:off x="4726133" y="683215"/>
                    <a:ext cx="138000" cy="203092"/>
                    <a:chOff x="2896919" y="3691681"/>
                    <a:chExt cx="138000" cy="203092"/>
                  </a:xfrm>
                </p:grpSpPr>
                <p:sp>
                  <p:nvSpPr>
                    <p:cNvPr id="234" name="円/楕円 148">
                      <a:extLst>
                        <a:ext uri="{FF2B5EF4-FFF2-40B4-BE49-F238E27FC236}">
                          <a16:creationId xmlns:a16="http://schemas.microsoft.com/office/drawing/2014/main" id="{1447D17E-3433-4A70-8112-247B8143DC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35" name="円/楕円 149">
                      <a:extLst>
                        <a:ext uri="{FF2B5EF4-FFF2-40B4-BE49-F238E27FC236}">
                          <a16:creationId xmlns:a16="http://schemas.microsoft.com/office/drawing/2014/main" id="{35890672-62DC-4397-9C49-02DA9464B58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36" name="円/楕円 150">
                      <a:extLst>
                        <a:ext uri="{FF2B5EF4-FFF2-40B4-BE49-F238E27FC236}">
                          <a16:creationId xmlns:a16="http://schemas.microsoft.com/office/drawing/2014/main" id="{7D83FF91-D3FF-446A-8DA9-8BD48A9274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4" y="3747251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37" name="円/楕円 151">
                      <a:extLst>
                        <a:ext uri="{FF2B5EF4-FFF2-40B4-BE49-F238E27FC236}">
                          <a16:creationId xmlns:a16="http://schemas.microsoft.com/office/drawing/2014/main" id="{77493C64-9D5F-45DB-9EFA-3DC5F7D1CCF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45686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29" name="グループ化 228">
                    <a:extLst>
                      <a:ext uri="{FF2B5EF4-FFF2-40B4-BE49-F238E27FC236}">
                        <a16:creationId xmlns:a16="http://schemas.microsoft.com/office/drawing/2014/main" id="{B99DC3F0-E2CF-4C24-9E0A-65F4543E4D0B}"/>
                      </a:ext>
                    </a:extLst>
                  </p:cNvPr>
                  <p:cNvGrpSpPr/>
                  <p:nvPr/>
                </p:nvGrpSpPr>
                <p:grpSpPr>
                  <a:xfrm>
                    <a:off x="5097572" y="683215"/>
                    <a:ext cx="138000" cy="203092"/>
                    <a:chOff x="2896919" y="3691681"/>
                    <a:chExt cx="138000" cy="203092"/>
                  </a:xfrm>
                </p:grpSpPr>
                <p:sp>
                  <p:nvSpPr>
                    <p:cNvPr id="230" name="円/楕円 144">
                      <a:extLst>
                        <a:ext uri="{FF2B5EF4-FFF2-40B4-BE49-F238E27FC236}">
                          <a16:creationId xmlns:a16="http://schemas.microsoft.com/office/drawing/2014/main" id="{2B7B5022-5F5A-4904-910B-24090D1F12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31" name="円/楕円 145">
                      <a:extLst>
                        <a:ext uri="{FF2B5EF4-FFF2-40B4-BE49-F238E27FC236}">
                          <a16:creationId xmlns:a16="http://schemas.microsoft.com/office/drawing/2014/main" id="{74293384-AA38-4F54-B076-2726CA45BB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32" name="円/楕円 146">
                      <a:extLst>
                        <a:ext uri="{FF2B5EF4-FFF2-40B4-BE49-F238E27FC236}">
                          <a16:creationId xmlns:a16="http://schemas.microsoft.com/office/drawing/2014/main" id="{2FA4878A-04F9-4555-816F-ABF9C5E242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4" y="3747251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33" name="円/楕円 147">
                      <a:extLst>
                        <a:ext uri="{FF2B5EF4-FFF2-40B4-BE49-F238E27FC236}">
                          <a16:creationId xmlns:a16="http://schemas.microsoft.com/office/drawing/2014/main" id="{6C339E06-64F3-417D-B6BC-42B0A245F8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45686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0195C8C6-FF56-493C-B846-FC6EC72E0143}"/>
                  </a:ext>
                </a:extLst>
              </p:cNvPr>
              <p:cNvGrpSpPr/>
              <p:nvPr/>
            </p:nvGrpSpPr>
            <p:grpSpPr>
              <a:xfrm>
                <a:off x="6088758" y="-196249"/>
                <a:ext cx="1153402" cy="770177"/>
                <a:chOff x="758629" y="814179"/>
                <a:chExt cx="1228625" cy="792913"/>
              </a:xfrm>
            </p:grpSpPr>
            <p:sp>
              <p:nvSpPr>
                <p:cNvPr id="212" name="楕円 7">
                  <a:extLst>
                    <a:ext uri="{FF2B5EF4-FFF2-40B4-BE49-F238E27FC236}">
                      <a16:creationId xmlns:a16="http://schemas.microsoft.com/office/drawing/2014/main" id="{BACE5582-68EC-4F0B-A0BB-D61EF07B38EF}"/>
                    </a:ext>
                  </a:extLst>
                </p:cNvPr>
                <p:cNvSpPr/>
                <p:nvPr/>
              </p:nvSpPr>
              <p:spPr>
                <a:xfrm rot="2700000">
                  <a:off x="659237" y="939669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3" name="楕円 7">
                  <a:extLst>
                    <a:ext uri="{FF2B5EF4-FFF2-40B4-BE49-F238E27FC236}">
                      <a16:creationId xmlns:a16="http://schemas.microsoft.com/office/drawing/2014/main" id="{F8827C71-D766-43A4-885F-A583E46D19A7}"/>
                    </a:ext>
                  </a:extLst>
                </p:cNvPr>
                <p:cNvSpPr/>
                <p:nvPr/>
              </p:nvSpPr>
              <p:spPr>
                <a:xfrm rot="18900000" flipH="1">
                  <a:off x="1650854" y="939668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4" name="楕円 7">
                  <a:extLst>
                    <a:ext uri="{FF2B5EF4-FFF2-40B4-BE49-F238E27FC236}">
                      <a16:creationId xmlns:a16="http://schemas.microsoft.com/office/drawing/2014/main" id="{2CF44075-7338-4937-8833-7F871B99B2B0}"/>
                    </a:ext>
                  </a:extLst>
                </p:cNvPr>
                <p:cNvSpPr/>
                <p:nvPr/>
              </p:nvSpPr>
              <p:spPr>
                <a:xfrm rot="1729237">
                  <a:off x="758629" y="1327434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5" name="楕円 7">
                  <a:extLst>
                    <a:ext uri="{FF2B5EF4-FFF2-40B4-BE49-F238E27FC236}">
                      <a16:creationId xmlns:a16="http://schemas.microsoft.com/office/drawing/2014/main" id="{2592AAEF-1AD9-47A6-80FC-37CE7D011B4E}"/>
                    </a:ext>
                  </a:extLst>
                </p:cNvPr>
                <p:cNvSpPr/>
                <p:nvPr/>
              </p:nvSpPr>
              <p:spPr>
                <a:xfrm rot="19870763" flipH="1">
                  <a:off x="1546753" y="1327434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216" name="グループ化 215">
                  <a:extLst>
                    <a:ext uri="{FF2B5EF4-FFF2-40B4-BE49-F238E27FC236}">
                      <a16:creationId xmlns:a16="http://schemas.microsoft.com/office/drawing/2014/main" id="{0214EFD6-5890-4051-8350-5CC46ADA0887}"/>
                    </a:ext>
                  </a:extLst>
                </p:cNvPr>
                <p:cNvGrpSpPr/>
                <p:nvPr/>
              </p:nvGrpSpPr>
              <p:grpSpPr>
                <a:xfrm>
                  <a:off x="874853" y="1068346"/>
                  <a:ext cx="896566" cy="538746"/>
                  <a:chOff x="874853" y="1068346"/>
                  <a:chExt cx="896566" cy="538746"/>
                </a:xfrm>
              </p:grpSpPr>
              <p:sp>
                <p:nvSpPr>
                  <p:cNvPr id="217" name="フリーフォーム: 図形 216">
                    <a:extLst>
                      <a:ext uri="{FF2B5EF4-FFF2-40B4-BE49-F238E27FC236}">
                        <a16:creationId xmlns:a16="http://schemas.microsoft.com/office/drawing/2014/main" id="{790B35AF-AD43-4449-B1A0-CCF6B66E5FF9}"/>
                      </a:ext>
                    </a:extLst>
                  </p:cNvPr>
                  <p:cNvSpPr/>
                  <p:nvPr/>
                </p:nvSpPr>
                <p:spPr>
                  <a:xfrm>
                    <a:off x="874853" y="1068346"/>
                    <a:ext cx="896566" cy="529842"/>
                  </a:xfrm>
                  <a:custGeom>
                    <a:avLst/>
                    <a:gdLst>
                      <a:gd name="connsiteX0" fmla="*/ 28478 w 895314"/>
                      <a:gd name="connsiteY0" fmla="*/ 0 h 552931"/>
                      <a:gd name="connsiteX1" fmla="*/ 78750 w 895314"/>
                      <a:gd name="connsiteY1" fmla="*/ 12874 h 552931"/>
                      <a:gd name="connsiteX2" fmla="*/ 448514 w 895314"/>
                      <a:gd name="connsiteY2" fmla="*/ 47929 h 552931"/>
                      <a:gd name="connsiteX3" fmla="*/ 818278 w 895314"/>
                      <a:gd name="connsiteY3" fmla="*/ 12874 h 552931"/>
                      <a:gd name="connsiteX4" fmla="*/ 865910 w 895314"/>
                      <a:gd name="connsiteY4" fmla="*/ 676 h 552931"/>
                      <a:gd name="connsiteX5" fmla="*/ 876241 w 895314"/>
                      <a:gd name="connsiteY5" fmla="*/ 7641 h 552931"/>
                      <a:gd name="connsiteX6" fmla="*/ 893386 w 895314"/>
                      <a:gd name="connsiteY6" fmla="*/ 49034 h 552931"/>
                      <a:gd name="connsiteX7" fmla="*/ 893386 w 895314"/>
                      <a:gd name="connsiteY7" fmla="*/ 271066 h 552931"/>
                      <a:gd name="connsiteX8" fmla="*/ 895314 w 895314"/>
                      <a:gd name="connsiteY8" fmla="*/ 282636 h 552931"/>
                      <a:gd name="connsiteX9" fmla="*/ 448514 w 895314"/>
                      <a:gd name="connsiteY9" fmla="*/ 552931 h 552931"/>
                      <a:gd name="connsiteX10" fmla="*/ 10791 w 895314"/>
                      <a:gd name="connsiteY10" fmla="*/ 337110 h 552931"/>
                      <a:gd name="connsiteX11" fmla="*/ 3019 w 895314"/>
                      <a:gd name="connsiteY11" fmla="*/ 290464 h 552931"/>
                      <a:gd name="connsiteX12" fmla="*/ 0 w 895314"/>
                      <a:gd name="connsiteY12" fmla="*/ 283177 h 552931"/>
                      <a:gd name="connsiteX13" fmla="*/ 0 w 895314"/>
                      <a:gd name="connsiteY13" fmla="*/ 49034 h 552931"/>
                      <a:gd name="connsiteX14" fmla="*/ 17145 w 895314"/>
                      <a:gd name="connsiteY14" fmla="*/ 7641 h 552931"/>
                      <a:gd name="connsiteX0" fmla="*/ 17145 w 895314"/>
                      <a:gd name="connsiteY0" fmla="*/ 6965 h 552255"/>
                      <a:gd name="connsiteX1" fmla="*/ 78750 w 895314"/>
                      <a:gd name="connsiteY1" fmla="*/ 12198 h 552255"/>
                      <a:gd name="connsiteX2" fmla="*/ 448514 w 895314"/>
                      <a:gd name="connsiteY2" fmla="*/ 47253 h 552255"/>
                      <a:gd name="connsiteX3" fmla="*/ 818278 w 895314"/>
                      <a:gd name="connsiteY3" fmla="*/ 12198 h 552255"/>
                      <a:gd name="connsiteX4" fmla="*/ 865910 w 895314"/>
                      <a:gd name="connsiteY4" fmla="*/ 0 h 552255"/>
                      <a:gd name="connsiteX5" fmla="*/ 876241 w 895314"/>
                      <a:gd name="connsiteY5" fmla="*/ 6965 h 552255"/>
                      <a:gd name="connsiteX6" fmla="*/ 893386 w 895314"/>
                      <a:gd name="connsiteY6" fmla="*/ 48358 h 552255"/>
                      <a:gd name="connsiteX7" fmla="*/ 893386 w 895314"/>
                      <a:gd name="connsiteY7" fmla="*/ 270390 h 552255"/>
                      <a:gd name="connsiteX8" fmla="*/ 895314 w 895314"/>
                      <a:gd name="connsiteY8" fmla="*/ 281960 h 552255"/>
                      <a:gd name="connsiteX9" fmla="*/ 448514 w 895314"/>
                      <a:gd name="connsiteY9" fmla="*/ 552255 h 552255"/>
                      <a:gd name="connsiteX10" fmla="*/ 10791 w 895314"/>
                      <a:gd name="connsiteY10" fmla="*/ 336434 h 552255"/>
                      <a:gd name="connsiteX11" fmla="*/ 3019 w 895314"/>
                      <a:gd name="connsiteY11" fmla="*/ 289788 h 552255"/>
                      <a:gd name="connsiteX12" fmla="*/ 0 w 895314"/>
                      <a:gd name="connsiteY12" fmla="*/ 282501 h 552255"/>
                      <a:gd name="connsiteX13" fmla="*/ 0 w 895314"/>
                      <a:gd name="connsiteY13" fmla="*/ 48358 h 552255"/>
                      <a:gd name="connsiteX14" fmla="*/ 17145 w 895314"/>
                      <a:gd name="connsiteY14" fmla="*/ 6965 h 552255"/>
                      <a:gd name="connsiteX0" fmla="*/ 17145 w 895314"/>
                      <a:gd name="connsiteY0" fmla="*/ 0 h 545290"/>
                      <a:gd name="connsiteX1" fmla="*/ 78750 w 895314"/>
                      <a:gd name="connsiteY1" fmla="*/ 5233 h 545290"/>
                      <a:gd name="connsiteX2" fmla="*/ 448514 w 895314"/>
                      <a:gd name="connsiteY2" fmla="*/ 40288 h 545290"/>
                      <a:gd name="connsiteX3" fmla="*/ 818278 w 895314"/>
                      <a:gd name="connsiteY3" fmla="*/ 5233 h 545290"/>
                      <a:gd name="connsiteX4" fmla="*/ 876241 w 895314"/>
                      <a:gd name="connsiteY4" fmla="*/ 0 h 545290"/>
                      <a:gd name="connsiteX5" fmla="*/ 893386 w 895314"/>
                      <a:gd name="connsiteY5" fmla="*/ 41393 h 545290"/>
                      <a:gd name="connsiteX6" fmla="*/ 893386 w 895314"/>
                      <a:gd name="connsiteY6" fmla="*/ 263425 h 545290"/>
                      <a:gd name="connsiteX7" fmla="*/ 895314 w 895314"/>
                      <a:gd name="connsiteY7" fmla="*/ 274995 h 545290"/>
                      <a:gd name="connsiteX8" fmla="*/ 448514 w 895314"/>
                      <a:gd name="connsiteY8" fmla="*/ 545290 h 545290"/>
                      <a:gd name="connsiteX9" fmla="*/ 10791 w 895314"/>
                      <a:gd name="connsiteY9" fmla="*/ 329469 h 545290"/>
                      <a:gd name="connsiteX10" fmla="*/ 3019 w 895314"/>
                      <a:gd name="connsiteY10" fmla="*/ 282823 h 545290"/>
                      <a:gd name="connsiteX11" fmla="*/ 0 w 895314"/>
                      <a:gd name="connsiteY11" fmla="*/ 275536 h 545290"/>
                      <a:gd name="connsiteX12" fmla="*/ 0 w 895314"/>
                      <a:gd name="connsiteY12" fmla="*/ 41393 h 545290"/>
                      <a:gd name="connsiteX13" fmla="*/ 17145 w 895314"/>
                      <a:gd name="connsiteY13" fmla="*/ 0 h 545290"/>
                      <a:gd name="connsiteX0" fmla="*/ 18397 w 896566"/>
                      <a:gd name="connsiteY0" fmla="*/ 1719 h 547009"/>
                      <a:gd name="connsiteX1" fmla="*/ 80002 w 896566"/>
                      <a:gd name="connsiteY1" fmla="*/ 6952 h 547009"/>
                      <a:gd name="connsiteX2" fmla="*/ 449766 w 896566"/>
                      <a:gd name="connsiteY2" fmla="*/ 42007 h 547009"/>
                      <a:gd name="connsiteX3" fmla="*/ 819530 w 896566"/>
                      <a:gd name="connsiteY3" fmla="*/ 6952 h 547009"/>
                      <a:gd name="connsiteX4" fmla="*/ 877493 w 896566"/>
                      <a:gd name="connsiteY4" fmla="*/ 1719 h 547009"/>
                      <a:gd name="connsiteX5" fmla="*/ 894638 w 896566"/>
                      <a:gd name="connsiteY5" fmla="*/ 43112 h 547009"/>
                      <a:gd name="connsiteX6" fmla="*/ 894638 w 896566"/>
                      <a:gd name="connsiteY6" fmla="*/ 265144 h 547009"/>
                      <a:gd name="connsiteX7" fmla="*/ 896566 w 896566"/>
                      <a:gd name="connsiteY7" fmla="*/ 276714 h 547009"/>
                      <a:gd name="connsiteX8" fmla="*/ 449766 w 896566"/>
                      <a:gd name="connsiteY8" fmla="*/ 547009 h 547009"/>
                      <a:gd name="connsiteX9" fmla="*/ 12043 w 896566"/>
                      <a:gd name="connsiteY9" fmla="*/ 331188 h 547009"/>
                      <a:gd name="connsiteX10" fmla="*/ 4271 w 896566"/>
                      <a:gd name="connsiteY10" fmla="*/ 284542 h 547009"/>
                      <a:gd name="connsiteX11" fmla="*/ 1252 w 896566"/>
                      <a:gd name="connsiteY11" fmla="*/ 277255 h 547009"/>
                      <a:gd name="connsiteX12" fmla="*/ 1252 w 896566"/>
                      <a:gd name="connsiteY12" fmla="*/ 43112 h 547009"/>
                      <a:gd name="connsiteX13" fmla="*/ 18397 w 896566"/>
                      <a:gd name="connsiteY13" fmla="*/ 1719 h 547009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281519 h 551273"/>
                      <a:gd name="connsiteX12" fmla="*/ 1252 w 896566"/>
                      <a:gd name="connsiteY12" fmla="*/ 47376 h 551273"/>
                      <a:gd name="connsiteX13" fmla="*/ 18397 w 896566"/>
                      <a:gd name="connsiteY13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47376 h 551273"/>
                      <a:gd name="connsiteX12" fmla="*/ 18397 w 896566"/>
                      <a:gd name="connsiteY12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4271 w 896566"/>
                      <a:gd name="connsiteY9" fmla="*/ 288806 h 551273"/>
                      <a:gd name="connsiteX10" fmla="*/ 1252 w 896566"/>
                      <a:gd name="connsiteY10" fmla="*/ 47376 h 551273"/>
                      <a:gd name="connsiteX11" fmla="*/ 18397 w 896566"/>
                      <a:gd name="connsiteY11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14021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96566" h="529842">
                        <a:moveTo>
                          <a:pt x="18397" y="5983"/>
                        </a:moveTo>
                        <a:cubicBezTo>
                          <a:pt x="43694" y="583"/>
                          <a:pt x="59467" y="9472"/>
                          <a:pt x="80002" y="11216"/>
                        </a:cubicBezTo>
                        <a:cubicBezTo>
                          <a:pt x="185554" y="33348"/>
                          <a:pt x="312797" y="46271"/>
                          <a:pt x="449766" y="46271"/>
                        </a:cubicBezTo>
                        <a:cubicBezTo>
                          <a:pt x="586735" y="46271"/>
                          <a:pt x="713979" y="33348"/>
                          <a:pt x="819530" y="11216"/>
                        </a:cubicBezTo>
                        <a:cubicBezTo>
                          <a:pt x="838851" y="9472"/>
                          <a:pt x="852613" y="-9373"/>
                          <a:pt x="877493" y="5983"/>
                        </a:cubicBezTo>
                        <a:cubicBezTo>
                          <a:pt x="902373" y="21339"/>
                          <a:pt x="894638" y="31211"/>
                          <a:pt x="894638" y="47376"/>
                        </a:cubicBezTo>
                        <a:cubicBezTo>
                          <a:pt x="895281" y="125243"/>
                          <a:pt x="895923" y="203111"/>
                          <a:pt x="896566" y="280978"/>
                        </a:cubicBezTo>
                        <a:cubicBezTo>
                          <a:pt x="810842" y="458833"/>
                          <a:pt x="691764" y="529842"/>
                          <a:pt x="445003" y="529842"/>
                        </a:cubicBezTo>
                        <a:cubicBezTo>
                          <a:pt x="229087" y="529842"/>
                          <a:pt x="67994" y="427665"/>
                          <a:pt x="12043" y="314021"/>
                        </a:cubicBezTo>
                        <a:lnTo>
                          <a:pt x="1252" y="47376"/>
                        </a:lnTo>
                        <a:cubicBezTo>
                          <a:pt x="1252" y="31211"/>
                          <a:pt x="-6900" y="11383"/>
                          <a:pt x="18397" y="5983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5B9BD5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18" name="フリーフォーム: 図形 217">
                    <a:extLst>
                      <a:ext uri="{FF2B5EF4-FFF2-40B4-BE49-F238E27FC236}">
                        <a16:creationId xmlns:a16="http://schemas.microsoft.com/office/drawing/2014/main" id="{3BF18ECF-2AF3-4ACD-A428-96D49ED096E4}"/>
                      </a:ext>
                    </a:extLst>
                  </p:cNvPr>
                  <p:cNvSpPr/>
                  <p:nvPr/>
                </p:nvSpPr>
                <p:spPr>
                  <a:xfrm>
                    <a:off x="896053" y="1107030"/>
                    <a:ext cx="856548" cy="500062"/>
                  </a:xfrm>
                  <a:custGeom>
                    <a:avLst/>
                    <a:gdLst>
                      <a:gd name="connsiteX0" fmla="*/ 28478 w 895314"/>
                      <a:gd name="connsiteY0" fmla="*/ 0 h 552931"/>
                      <a:gd name="connsiteX1" fmla="*/ 78750 w 895314"/>
                      <a:gd name="connsiteY1" fmla="*/ 12874 h 552931"/>
                      <a:gd name="connsiteX2" fmla="*/ 448514 w 895314"/>
                      <a:gd name="connsiteY2" fmla="*/ 47929 h 552931"/>
                      <a:gd name="connsiteX3" fmla="*/ 818278 w 895314"/>
                      <a:gd name="connsiteY3" fmla="*/ 12874 h 552931"/>
                      <a:gd name="connsiteX4" fmla="*/ 865910 w 895314"/>
                      <a:gd name="connsiteY4" fmla="*/ 676 h 552931"/>
                      <a:gd name="connsiteX5" fmla="*/ 876241 w 895314"/>
                      <a:gd name="connsiteY5" fmla="*/ 7641 h 552931"/>
                      <a:gd name="connsiteX6" fmla="*/ 893386 w 895314"/>
                      <a:gd name="connsiteY6" fmla="*/ 49034 h 552931"/>
                      <a:gd name="connsiteX7" fmla="*/ 893386 w 895314"/>
                      <a:gd name="connsiteY7" fmla="*/ 271066 h 552931"/>
                      <a:gd name="connsiteX8" fmla="*/ 895314 w 895314"/>
                      <a:gd name="connsiteY8" fmla="*/ 282636 h 552931"/>
                      <a:gd name="connsiteX9" fmla="*/ 448514 w 895314"/>
                      <a:gd name="connsiteY9" fmla="*/ 552931 h 552931"/>
                      <a:gd name="connsiteX10" fmla="*/ 10791 w 895314"/>
                      <a:gd name="connsiteY10" fmla="*/ 337110 h 552931"/>
                      <a:gd name="connsiteX11" fmla="*/ 3019 w 895314"/>
                      <a:gd name="connsiteY11" fmla="*/ 290464 h 552931"/>
                      <a:gd name="connsiteX12" fmla="*/ 0 w 895314"/>
                      <a:gd name="connsiteY12" fmla="*/ 283177 h 552931"/>
                      <a:gd name="connsiteX13" fmla="*/ 0 w 895314"/>
                      <a:gd name="connsiteY13" fmla="*/ 49034 h 552931"/>
                      <a:gd name="connsiteX14" fmla="*/ 17145 w 895314"/>
                      <a:gd name="connsiteY14" fmla="*/ 7641 h 552931"/>
                      <a:gd name="connsiteX0" fmla="*/ 17145 w 895314"/>
                      <a:gd name="connsiteY0" fmla="*/ 6965 h 552255"/>
                      <a:gd name="connsiteX1" fmla="*/ 78750 w 895314"/>
                      <a:gd name="connsiteY1" fmla="*/ 12198 h 552255"/>
                      <a:gd name="connsiteX2" fmla="*/ 448514 w 895314"/>
                      <a:gd name="connsiteY2" fmla="*/ 47253 h 552255"/>
                      <a:gd name="connsiteX3" fmla="*/ 818278 w 895314"/>
                      <a:gd name="connsiteY3" fmla="*/ 12198 h 552255"/>
                      <a:gd name="connsiteX4" fmla="*/ 865910 w 895314"/>
                      <a:gd name="connsiteY4" fmla="*/ 0 h 552255"/>
                      <a:gd name="connsiteX5" fmla="*/ 876241 w 895314"/>
                      <a:gd name="connsiteY5" fmla="*/ 6965 h 552255"/>
                      <a:gd name="connsiteX6" fmla="*/ 893386 w 895314"/>
                      <a:gd name="connsiteY6" fmla="*/ 48358 h 552255"/>
                      <a:gd name="connsiteX7" fmla="*/ 893386 w 895314"/>
                      <a:gd name="connsiteY7" fmla="*/ 270390 h 552255"/>
                      <a:gd name="connsiteX8" fmla="*/ 895314 w 895314"/>
                      <a:gd name="connsiteY8" fmla="*/ 281960 h 552255"/>
                      <a:gd name="connsiteX9" fmla="*/ 448514 w 895314"/>
                      <a:gd name="connsiteY9" fmla="*/ 552255 h 552255"/>
                      <a:gd name="connsiteX10" fmla="*/ 10791 w 895314"/>
                      <a:gd name="connsiteY10" fmla="*/ 336434 h 552255"/>
                      <a:gd name="connsiteX11" fmla="*/ 3019 w 895314"/>
                      <a:gd name="connsiteY11" fmla="*/ 289788 h 552255"/>
                      <a:gd name="connsiteX12" fmla="*/ 0 w 895314"/>
                      <a:gd name="connsiteY12" fmla="*/ 282501 h 552255"/>
                      <a:gd name="connsiteX13" fmla="*/ 0 w 895314"/>
                      <a:gd name="connsiteY13" fmla="*/ 48358 h 552255"/>
                      <a:gd name="connsiteX14" fmla="*/ 17145 w 895314"/>
                      <a:gd name="connsiteY14" fmla="*/ 6965 h 552255"/>
                      <a:gd name="connsiteX0" fmla="*/ 17145 w 895314"/>
                      <a:gd name="connsiteY0" fmla="*/ 0 h 545290"/>
                      <a:gd name="connsiteX1" fmla="*/ 78750 w 895314"/>
                      <a:gd name="connsiteY1" fmla="*/ 5233 h 545290"/>
                      <a:gd name="connsiteX2" fmla="*/ 448514 w 895314"/>
                      <a:gd name="connsiteY2" fmla="*/ 40288 h 545290"/>
                      <a:gd name="connsiteX3" fmla="*/ 818278 w 895314"/>
                      <a:gd name="connsiteY3" fmla="*/ 5233 h 545290"/>
                      <a:gd name="connsiteX4" fmla="*/ 876241 w 895314"/>
                      <a:gd name="connsiteY4" fmla="*/ 0 h 545290"/>
                      <a:gd name="connsiteX5" fmla="*/ 893386 w 895314"/>
                      <a:gd name="connsiteY5" fmla="*/ 41393 h 545290"/>
                      <a:gd name="connsiteX6" fmla="*/ 893386 w 895314"/>
                      <a:gd name="connsiteY6" fmla="*/ 263425 h 545290"/>
                      <a:gd name="connsiteX7" fmla="*/ 895314 w 895314"/>
                      <a:gd name="connsiteY7" fmla="*/ 274995 h 545290"/>
                      <a:gd name="connsiteX8" fmla="*/ 448514 w 895314"/>
                      <a:gd name="connsiteY8" fmla="*/ 545290 h 545290"/>
                      <a:gd name="connsiteX9" fmla="*/ 10791 w 895314"/>
                      <a:gd name="connsiteY9" fmla="*/ 329469 h 545290"/>
                      <a:gd name="connsiteX10" fmla="*/ 3019 w 895314"/>
                      <a:gd name="connsiteY10" fmla="*/ 282823 h 545290"/>
                      <a:gd name="connsiteX11" fmla="*/ 0 w 895314"/>
                      <a:gd name="connsiteY11" fmla="*/ 275536 h 545290"/>
                      <a:gd name="connsiteX12" fmla="*/ 0 w 895314"/>
                      <a:gd name="connsiteY12" fmla="*/ 41393 h 545290"/>
                      <a:gd name="connsiteX13" fmla="*/ 17145 w 895314"/>
                      <a:gd name="connsiteY13" fmla="*/ 0 h 545290"/>
                      <a:gd name="connsiteX0" fmla="*/ 18397 w 896566"/>
                      <a:gd name="connsiteY0" fmla="*/ 1719 h 547009"/>
                      <a:gd name="connsiteX1" fmla="*/ 80002 w 896566"/>
                      <a:gd name="connsiteY1" fmla="*/ 6952 h 547009"/>
                      <a:gd name="connsiteX2" fmla="*/ 449766 w 896566"/>
                      <a:gd name="connsiteY2" fmla="*/ 42007 h 547009"/>
                      <a:gd name="connsiteX3" fmla="*/ 819530 w 896566"/>
                      <a:gd name="connsiteY3" fmla="*/ 6952 h 547009"/>
                      <a:gd name="connsiteX4" fmla="*/ 877493 w 896566"/>
                      <a:gd name="connsiteY4" fmla="*/ 1719 h 547009"/>
                      <a:gd name="connsiteX5" fmla="*/ 894638 w 896566"/>
                      <a:gd name="connsiteY5" fmla="*/ 43112 h 547009"/>
                      <a:gd name="connsiteX6" fmla="*/ 894638 w 896566"/>
                      <a:gd name="connsiteY6" fmla="*/ 265144 h 547009"/>
                      <a:gd name="connsiteX7" fmla="*/ 896566 w 896566"/>
                      <a:gd name="connsiteY7" fmla="*/ 276714 h 547009"/>
                      <a:gd name="connsiteX8" fmla="*/ 449766 w 896566"/>
                      <a:gd name="connsiteY8" fmla="*/ 547009 h 547009"/>
                      <a:gd name="connsiteX9" fmla="*/ 12043 w 896566"/>
                      <a:gd name="connsiteY9" fmla="*/ 331188 h 547009"/>
                      <a:gd name="connsiteX10" fmla="*/ 4271 w 896566"/>
                      <a:gd name="connsiteY10" fmla="*/ 284542 h 547009"/>
                      <a:gd name="connsiteX11" fmla="*/ 1252 w 896566"/>
                      <a:gd name="connsiteY11" fmla="*/ 277255 h 547009"/>
                      <a:gd name="connsiteX12" fmla="*/ 1252 w 896566"/>
                      <a:gd name="connsiteY12" fmla="*/ 43112 h 547009"/>
                      <a:gd name="connsiteX13" fmla="*/ 18397 w 896566"/>
                      <a:gd name="connsiteY13" fmla="*/ 1719 h 547009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281519 h 551273"/>
                      <a:gd name="connsiteX12" fmla="*/ 1252 w 896566"/>
                      <a:gd name="connsiteY12" fmla="*/ 47376 h 551273"/>
                      <a:gd name="connsiteX13" fmla="*/ 18397 w 896566"/>
                      <a:gd name="connsiteY13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47376 h 551273"/>
                      <a:gd name="connsiteX12" fmla="*/ 18397 w 896566"/>
                      <a:gd name="connsiteY12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4271 w 896566"/>
                      <a:gd name="connsiteY9" fmla="*/ 288806 h 551273"/>
                      <a:gd name="connsiteX10" fmla="*/ 1252 w 896566"/>
                      <a:gd name="connsiteY10" fmla="*/ 47376 h 551273"/>
                      <a:gd name="connsiteX11" fmla="*/ 18397 w 896566"/>
                      <a:gd name="connsiteY11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14021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9542 w 896566"/>
                      <a:gd name="connsiteY8" fmla="*/ 326636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9066"/>
                      <a:gd name="connsiteY0" fmla="*/ 5983 h 529842"/>
                      <a:gd name="connsiteX1" fmla="*/ 80002 w 899066"/>
                      <a:gd name="connsiteY1" fmla="*/ 11216 h 529842"/>
                      <a:gd name="connsiteX2" fmla="*/ 449766 w 899066"/>
                      <a:gd name="connsiteY2" fmla="*/ 46271 h 529842"/>
                      <a:gd name="connsiteX3" fmla="*/ 819530 w 899066"/>
                      <a:gd name="connsiteY3" fmla="*/ 11216 h 529842"/>
                      <a:gd name="connsiteX4" fmla="*/ 877493 w 899066"/>
                      <a:gd name="connsiteY4" fmla="*/ 5983 h 529842"/>
                      <a:gd name="connsiteX5" fmla="*/ 894638 w 899066"/>
                      <a:gd name="connsiteY5" fmla="*/ 47376 h 529842"/>
                      <a:gd name="connsiteX6" fmla="*/ 899066 w 899066"/>
                      <a:gd name="connsiteY6" fmla="*/ 293594 h 529842"/>
                      <a:gd name="connsiteX7" fmla="*/ 445003 w 899066"/>
                      <a:gd name="connsiteY7" fmla="*/ 529842 h 529842"/>
                      <a:gd name="connsiteX8" fmla="*/ 9542 w 899066"/>
                      <a:gd name="connsiteY8" fmla="*/ 326636 h 529842"/>
                      <a:gd name="connsiteX9" fmla="*/ 1252 w 899066"/>
                      <a:gd name="connsiteY9" fmla="*/ 47376 h 529842"/>
                      <a:gd name="connsiteX10" fmla="*/ 18397 w 899066"/>
                      <a:gd name="connsiteY10" fmla="*/ 5983 h 529842"/>
                      <a:gd name="connsiteX0" fmla="*/ 18397 w 899066"/>
                      <a:gd name="connsiteY0" fmla="*/ 5983 h 529842"/>
                      <a:gd name="connsiteX1" fmla="*/ 80002 w 899066"/>
                      <a:gd name="connsiteY1" fmla="*/ 11216 h 529842"/>
                      <a:gd name="connsiteX2" fmla="*/ 449766 w 899066"/>
                      <a:gd name="connsiteY2" fmla="*/ 46271 h 529842"/>
                      <a:gd name="connsiteX3" fmla="*/ 819530 w 899066"/>
                      <a:gd name="connsiteY3" fmla="*/ 11216 h 529842"/>
                      <a:gd name="connsiteX4" fmla="*/ 877493 w 899066"/>
                      <a:gd name="connsiteY4" fmla="*/ 5983 h 529842"/>
                      <a:gd name="connsiteX5" fmla="*/ 894638 w 899066"/>
                      <a:gd name="connsiteY5" fmla="*/ 47376 h 529842"/>
                      <a:gd name="connsiteX6" fmla="*/ 899066 w 899066"/>
                      <a:gd name="connsiteY6" fmla="*/ 293594 h 529842"/>
                      <a:gd name="connsiteX7" fmla="*/ 445003 w 899066"/>
                      <a:gd name="connsiteY7" fmla="*/ 529842 h 529842"/>
                      <a:gd name="connsiteX8" fmla="*/ 9542 w 899066"/>
                      <a:gd name="connsiteY8" fmla="*/ 326636 h 529842"/>
                      <a:gd name="connsiteX9" fmla="*/ 1252 w 899066"/>
                      <a:gd name="connsiteY9" fmla="*/ 47376 h 529842"/>
                      <a:gd name="connsiteX10" fmla="*/ 18397 w 899066"/>
                      <a:gd name="connsiteY10" fmla="*/ 5983 h 529842"/>
                      <a:gd name="connsiteX0" fmla="*/ 18397 w 899066"/>
                      <a:gd name="connsiteY0" fmla="*/ 5983 h 529842"/>
                      <a:gd name="connsiteX1" fmla="*/ 80002 w 899066"/>
                      <a:gd name="connsiteY1" fmla="*/ 11216 h 529842"/>
                      <a:gd name="connsiteX2" fmla="*/ 449766 w 899066"/>
                      <a:gd name="connsiteY2" fmla="*/ 46271 h 529842"/>
                      <a:gd name="connsiteX3" fmla="*/ 819530 w 899066"/>
                      <a:gd name="connsiteY3" fmla="*/ 11216 h 529842"/>
                      <a:gd name="connsiteX4" fmla="*/ 877493 w 899066"/>
                      <a:gd name="connsiteY4" fmla="*/ 5983 h 529842"/>
                      <a:gd name="connsiteX5" fmla="*/ 894638 w 899066"/>
                      <a:gd name="connsiteY5" fmla="*/ 47376 h 529842"/>
                      <a:gd name="connsiteX6" fmla="*/ 899066 w 899066"/>
                      <a:gd name="connsiteY6" fmla="*/ 293594 h 529842"/>
                      <a:gd name="connsiteX7" fmla="*/ 445003 w 899066"/>
                      <a:gd name="connsiteY7" fmla="*/ 529842 h 529842"/>
                      <a:gd name="connsiteX8" fmla="*/ 9542 w 899066"/>
                      <a:gd name="connsiteY8" fmla="*/ 326636 h 529842"/>
                      <a:gd name="connsiteX9" fmla="*/ 1252 w 899066"/>
                      <a:gd name="connsiteY9" fmla="*/ 47376 h 529842"/>
                      <a:gd name="connsiteX10" fmla="*/ 18397 w 899066"/>
                      <a:gd name="connsiteY10" fmla="*/ 5983 h 5298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99066" h="529842">
                        <a:moveTo>
                          <a:pt x="18397" y="5983"/>
                        </a:moveTo>
                        <a:cubicBezTo>
                          <a:pt x="43694" y="583"/>
                          <a:pt x="59467" y="9472"/>
                          <a:pt x="80002" y="11216"/>
                        </a:cubicBezTo>
                        <a:cubicBezTo>
                          <a:pt x="185554" y="33348"/>
                          <a:pt x="312797" y="46271"/>
                          <a:pt x="449766" y="46271"/>
                        </a:cubicBezTo>
                        <a:cubicBezTo>
                          <a:pt x="586735" y="46271"/>
                          <a:pt x="713979" y="33348"/>
                          <a:pt x="819530" y="11216"/>
                        </a:cubicBezTo>
                        <a:cubicBezTo>
                          <a:pt x="838851" y="9472"/>
                          <a:pt x="852613" y="-9373"/>
                          <a:pt x="877493" y="5983"/>
                        </a:cubicBezTo>
                        <a:cubicBezTo>
                          <a:pt x="902373" y="21339"/>
                          <a:pt x="894638" y="31211"/>
                          <a:pt x="894638" y="47376"/>
                        </a:cubicBezTo>
                        <a:cubicBezTo>
                          <a:pt x="895281" y="125243"/>
                          <a:pt x="898423" y="215727"/>
                          <a:pt x="899066" y="293594"/>
                        </a:cubicBezTo>
                        <a:cubicBezTo>
                          <a:pt x="798346" y="471449"/>
                          <a:pt x="691764" y="529842"/>
                          <a:pt x="445003" y="529842"/>
                        </a:cubicBezTo>
                        <a:cubicBezTo>
                          <a:pt x="229087" y="529842"/>
                          <a:pt x="80489" y="442804"/>
                          <a:pt x="9542" y="326636"/>
                        </a:cubicBezTo>
                        <a:lnTo>
                          <a:pt x="1252" y="47376"/>
                        </a:lnTo>
                        <a:cubicBezTo>
                          <a:pt x="1252" y="31211"/>
                          <a:pt x="-6900" y="11383"/>
                          <a:pt x="18397" y="598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52000">
                        <a:srgbClr val="5B9BD5">
                          <a:lumMod val="5000"/>
                          <a:lumOff val="95000"/>
                        </a:srgbClr>
                      </a:gs>
                      <a:gs pos="54000">
                        <a:srgbClr val="5B9BD5">
                          <a:lumMod val="20000"/>
                          <a:lumOff val="80000"/>
                        </a:srgbClr>
                      </a:gs>
                    </a:gsLst>
                    <a:lin ang="0" scaled="1"/>
                    <a:tileRect/>
                  </a:gradFill>
                  <a:ln w="12700" cap="flat" cmpd="sng" algn="ctr">
                    <a:solidFill>
                      <a:srgbClr val="5B9BD5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19" name="フリーフォーム: 図形 218">
                    <a:extLst>
                      <a:ext uri="{FF2B5EF4-FFF2-40B4-BE49-F238E27FC236}">
                        <a16:creationId xmlns:a16="http://schemas.microsoft.com/office/drawing/2014/main" id="{DAD38374-515D-4ACB-8434-DCD40DCC21B3}"/>
                      </a:ext>
                    </a:extLst>
                  </p:cNvPr>
                  <p:cNvSpPr/>
                  <p:nvPr/>
                </p:nvSpPr>
                <p:spPr>
                  <a:xfrm>
                    <a:off x="985606" y="1181312"/>
                    <a:ext cx="663304" cy="51346"/>
                  </a:xfrm>
                  <a:custGeom>
                    <a:avLst/>
                    <a:gdLst>
                      <a:gd name="connsiteX0" fmla="*/ 0 w 663304"/>
                      <a:gd name="connsiteY0" fmla="*/ 0 h 73384"/>
                      <a:gd name="connsiteX1" fmla="*/ 136954 w 663304"/>
                      <a:gd name="connsiteY1" fmla="*/ 29759 h 73384"/>
                      <a:gd name="connsiteX2" fmla="*/ 331652 w 663304"/>
                      <a:gd name="connsiteY2" fmla="*/ 42428 h 73384"/>
                      <a:gd name="connsiteX3" fmla="*/ 526350 w 663304"/>
                      <a:gd name="connsiteY3" fmla="*/ 29759 h 73384"/>
                      <a:gd name="connsiteX4" fmla="*/ 663304 w 663304"/>
                      <a:gd name="connsiteY4" fmla="*/ 0 h 73384"/>
                      <a:gd name="connsiteX5" fmla="*/ 618854 w 663304"/>
                      <a:gd name="connsiteY5" fmla="*/ 26167 h 73384"/>
                      <a:gd name="connsiteX6" fmla="*/ 331652 w 663304"/>
                      <a:gd name="connsiteY6" fmla="*/ 73384 h 73384"/>
                      <a:gd name="connsiteX7" fmla="*/ 44450 w 663304"/>
                      <a:gd name="connsiteY7" fmla="*/ 26167 h 73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3304" h="73384">
                        <a:moveTo>
                          <a:pt x="0" y="0"/>
                        </a:moveTo>
                        <a:lnTo>
                          <a:pt x="136954" y="29759"/>
                        </a:lnTo>
                        <a:cubicBezTo>
                          <a:pt x="196797" y="37917"/>
                          <a:pt x="262590" y="42428"/>
                          <a:pt x="331652" y="42428"/>
                        </a:cubicBezTo>
                        <a:cubicBezTo>
                          <a:pt x="400714" y="42428"/>
                          <a:pt x="466507" y="37917"/>
                          <a:pt x="526350" y="29759"/>
                        </a:cubicBezTo>
                        <a:lnTo>
                          <a:pt x="663304" y="0"/>
                        </a:lnTo>
                        <a:lnTo>
                          <a:pt x="618854" y="26167"/>
                        </a:lnTo>
                        <a:cubicBezTo>
                          <a:pt x="545353" y="55340"/>
                          <a:pt x="443812" y="73384"/>
                          <a:pt x="331652" y="73384"/>
                        </a:cubicBezTo>
                        <a:cubicBezTo>
                          <a:pt x="219493" y="73384"/>
                          <a:pt x="117951" y="55340"/>
                          <a:pt x="44450" y="26167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20" name="フリーフォーム: 図形 219">
                    <a:extLst>
                      <a:ext uri="{FF2B5EF4-FFF2-40B4-BE49-F238E27FC236}">
                        <a16:creationId xmlns:a16="http://schemas.microsoft.com/office/drawing/2014/main" id="{0367FBBA-4D91-4BD8-9130-614D7A302DEE}"/>
                      </a:ext>
                    </a:extLst>
                  </p:cNvPr>
                  <p:cNvSpPr/>
                  <p:nvPr/>
                </p:nvSpPr>
                <p:spPr>
                  <a:xfrm>
                    <a:off x="985606" y="1331867"/>
                    <a:ext cx="663304" cy="45720"/>
                  </a:xfrm>
                  <a:custGeom>
                    <a:avLst/>
                    <a:gdLst>
                      <a:gd name="connsiteX0" fmla="*/ 0 w 663304"/>
                      <a:gd name="connsiteY0" fmla="*/ 0 h 73384"/>
                      <a:gd name="connsiteX1" fmla="*/ 136954 w 663304"/>
                      <a:gd name="connsiteY1" fmla="*/ 29759 h 73384"/>
                      <a:gd name="connsiteX2" fmla="*/ 331652 w 663304"/>
                      <a:gd name="connsiteY2" fmla="*/ 42428 h 73384"/>
                      <a:gd name="connsiteX3" fmla="*/ 526350 w 663304"/>
                      <a:gd name="connsiteY3" fmla="*/ 29759 h 73384"/>
                      <a:gd name="connsiteX4" fmla="*/ 663304 w 663304"/>
                      <a:gd name="connsiteY4" fmla="*/ 0 h 73384"/>
                      <a:gd name="connsiteX5" fmla="*/ 618854 w 663304"/>
                      <a:gd name="connsiteY5" fmla="*/ 26167 h 73384"/>
                      <a:gd name="connsiteX6" fmla="*/ 331652 w 663304"/>
                      <a:gd name="connsiteY6" fmla="*/ 73384 h 73384"/>
                      <a:gd name="connsiteX7" fmla="*/ 44450 w 663304"/>
                      <a:gd name="connsiteY7" fmla="*/ 26167 h 73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3304" h="73384">
                        <a:moveTo>
                          <a:pt x="0" y="0"/>
                        </a:moveTo>
                        <a:lnTo>
                          <a:pt x="136954" y="29759"/>
                        </a:lnTo>
                        <a:cubicBezTo>
                          <a:pt x="196797" y="37917"/>
                          <a:pt x="262590" y="42428"/>
                          <a:pt x="331652" y="42428"/>
                        </a:cubicBezTo>
                        <a:cubicBezTo>
                          <a:pt x="400714" y="42428"/>
                          <a:pt x="466507" y="37917"/>
                          <a:pt x="526350" y="29759"/>
                        </a:cubicBezTo>
                        <a:lnTo>
                          <a:pt x="663304" y="0"/>
                        </a:lnTo>
                        <a:lnTo>
                          <a:pt x="618854" y="26167"/>
                        </a:lnTo>
                        <a:cubicBezTo>
                          <a:pt x="545353" y="55340"/>
                          <a:pt x="443812" y="73384"/>
                          <a:pt x="331652" y="73384"/>
                        </a:cubicBezTo>
                        <a:cubicBezTo>
                          <a:pt x="219493" y="73384"/>
                          <a:pt x="117951" y="55340"/>
                          <a:pt x="44450" y="26167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21" name="フリーフォーム: 図形 220">
                    <a:extLst>
                      <a:ext uri="{FF2B5EF4-FFF2-40B4-BE49-F238E27FC236}">
                        <a16:creationId xmlns:a16="http://schemas.microsoft.com/office/drawing/2014/main" id="{29679F7B-2CBC-4585-8562-BE153D6BF637}"/>
                      </a:ext>
                    </a:extLst>
                  </p:cNvPr>
                  <p:cNvSpPr/>
                  <p:nvPr/>
                </p:nvSpPr>
                <p:spPr>
                  <a:xfrm>
                    <a:off x="985606" y="1417055"/>
                    <a:ext cx="663304" cy="111327"/>
                  </a:xfrm>
                  <a:custGeom>
                    <a:avLst/>
                    <a:gdLst>
                      <a:gd name="connsiteX0" fmla="*/ 0 w 663304"/>
                      <a:gd name="connsiteY0" fmla="*/ 0 h 111327"/>
                      <a:gd name="connsiteX1" fmla="*/ 2305 w 663304"/>
                      <a:gd name="connsiteY1" fmla="*/ 760 h 111327"/>
                      <a:gd name="connsiteX2" fmla="*/ 20644 w 663304"/>
                      <a:gd name="connsiteY2" fmla="*/ 15885 h 111327"/>
                      <a:gd name="connsiteX3" fmla="*/ 331652 w 663304"/>
                      <a:gd name="connsiteY3" fmla="*/ 87515 h 111327"/>
                      <a:gd name="connsiteX4" fmla="*/ 642660 w 663304"/>
                      <a:gd name="connsiteY4" fmla="*/ 15885 h 111327"/>
                      <a:gd name="connsiteX5" fmla="*/ 661000 w 663304"/>
                      <a:gd name="connsiteY5" fmla="*/ 760 h 111327"/>
                      <a:gd name="connsiteX6" fmla="*/ 663304 w 663304"/>
                      <a:gd name="connsiteY6" fmla="*/ 0 h 111327"/>
                      <a:gd name="connsiteX7" fmla="*/ 618854 w 663304"/>
                      <a:gd name="connsiteY7" fmla="*/ 39697 h 111327"/>
                      <a:gd name="connsiteX8" fmla="*/ 331652 w 663304"/>
                      <a:gd name="connsiteY8" fmla="*/ 111327 h 111327"/>
                      <a:gd name="connsiteX9" fmla="*/ 44450 w 663304"/>
                      <a:gd name="connsiteY9" fmla="*/ 39697 h 111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63304" h="111327">
                        <a:moveTo>
                          <a:pt x="0" y="0"/>
                        </a:moveTo>
                        <a:lnTo>
                          <a:pt x="2305" y="760"/>
                        </a:lnTo>
                        <a:lnTo>
                          <a:pt x="20644" y="15885"/>
                        </a:lnTo>
                        <a:cubicBezTo>
                          <a:pt x="100238" y="60141"/>
                          <a:pt x="210196" y="87515"/>
                          <a:pt x="331652" y="87515"/>
                        </a:cubicBezTo>
                        <a:cubicBezTo>
                          <a:pt x="453109" y="87515"/>
                          <a:pt x="563066" y="60141"/>
                          <a:pt x="642660" y="15885"/>
                        </a:cubicBezTo>
                        <a:lnTo>
                          <a:pt x="661000" y="760"/>
                        </a:lnTo>
                        <a:lnTo>
                          <a:pt x="663304" y="0"/>
                        </a:lnTo>
                        <a:lnTo>
                          <a:pt x="618854" y="39697"/>
                        </a:lnTo>
                        <a:cubicBezTo>
                          <a:pt x="545353" y="83953"/>
                          <a:pt x="443812" y="111327"/>
                          <a:pt x="331652" y="111327"/>
                        </a:cubicBezTo>
                        <a:cubicBezTo>
                          <a:pt x="219493" y="111327"/>
                          <a:pt x="117951" y="83953"/>
                          <a:pt x="44450" y="39697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28" name="月 127">
                <a:extLst>
                  <a:ext uri="{FF2B5EF4-FFF2-40B4-BE49-F238E27FC236}">
                    <a16:creationId xmlns:a16="http://schemas.microsoft.com/office/drawing/2014/main" id="{D583E064-ED22-4B58-8E75-926934071DE6}"/>
                  </a:ext>
                </a:extLst>
              </p:cNvPr>
              <p:cNvSpPr/>
              <p:nvPr/>
            </p:nvSpPr>
            <p:spPr>
              <a:xfrm rot="3600000">
                <a:off x="6191726" y="-1078698"/>
                <a:ext cx="447765" cy="1073821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9" name="月 128">
                <a:extLst>
                  <a:ext uri="{FF2B5EF4-FFF2-40B4-BE49-F238E27FC236}">
                    <a16:creationId xmlns:a16="http://schemas.microsoft.com/office/drawing/2014/main" id="{7B756FF6-0458-4C87-BCCB-14677E8D4916}"/>
                  </a:ext>
                </a:extLst>
              </p:cNvPr>
              <p:cNvSpPr/>
              <p:nvPr/>
            </p:nvSpPr>
            <p:spPr>
              <a:xfrm rot="18000000" flipH="1">
                <a:off x="6667911" y="-1078696"/>
                <a:ext cx="447765" cy="1073821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0" name="月 129">
                <a:extLst>
                  <a:ext uri="{FF2B5EF4-FFF2-40B4-BE49-F238E27FC236}">
                    <a16:creationId xmlns:a16="http://schemas.microsoft.com/office/drawing/2014/main" id="{F83E5A36-05BF-4E04-93E7-01125EA804D6}"/>
                  </a:ext>
                </a:extLst>
              </p:cNvPr>
              <p:cNvSpPr/>
              <p:nvPr/>
            </p:nvSpPr>
            <p:spPr>
              <a:xfrm rot="5400000">
                <a:off x="6278967" y="-413842"/>
                <a:ext cx="74123" cy="28098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11" name="月 210">
                <a:extLst>
                  <a:ext uri="{FF2B5EF4-FFF2-40B4-BE49-F238E27FC236}">
                    <a16:creationId xmlns:a16="http://schemas.microsoft.com/office/drawing/2014/main" id="{19064576-089F-4C2E-BD61-A7550204B061}"/>
                  </a:ext>
                </a:extLst>
              </p:cNvPr>
              <p:cNvSpPr/>
              <p:nvPr/>
            </p:nvSpPr>
            <p:spPr>
              <a:xfrm rot="5400000">
                <a:off x="6880279" y="-413839"/>
                <a:ext cx="74123" cy="28098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EE534647-5F10-489C-BF8D-CBF3DA530F7E}"/>
                </a:ext>
              </a:extLst>
            </p:cNvPr>
            <p:cNvGrpSpPr/>
            <p:nvPr/>
          </p:nvGrpSpPr>
          <p:grpSpPr>
            <a:xfrm>
              <a:off x="5309149" y="1247665"/>
              <a:ext cx="1754169" cy="3151113"/>
              <a:chOff x="4230135" y="-727584"/>
              <a:chExt cx="1445730" cy="2597047"/>
            </a:xfrm>
          </p:grpSpPr>
          <p:sp>
            <p:nvSpPr>
              <p:cNvPr id="88" name="台形 87">
                <a:extLst>
                  <a:ext uri="{FF2B5EF4-FFF2-40B4-BE49-F238E27FC236}">
                    <a16:creationId xmlns:a16="http://schemas.microsoft.com/office/drawing/2014/main" id="{BDA1AC26-D22A-4F44-9EE4-7CCD0A7B1FA2}"/>
                  </a:ext>
                </a:extLst>
              </p:cNvPr>
              <p:cNvSpPr/>
              <p:nvPr/>
            </p:nvSpPr>
            <p:spPr>
              <a:xfrm>
                <a:off x="4260412" y="983069"/>
                <a:ext cx="1387120" cy="886394"/>
              </a:xfrm>
              <a:prstGeom prst="trapezoid">
                <a:avLst>
                  <a:gd name="adj" fmla="val 13649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7223F448-11D6-4FB4-8574-56771A553DC2}"/>
                  </a:ext>
                </a:extLst>
              </p:cNvPr>
              <p:cNvGrpSpPr/>
              <p:nvPr/>
            </p:nvGrpSpPr>
            <p:grpSpPr>
              <a:xfrm>
                <a:off x="4230135" y="-727584"/>
                <a:ext cx="1445730" cy="2597046"/>
                <a:chOff x="4057448" y="1672263"/>
                <a:chExt cx="1445730" cy="2597046"/>
              </a:xfrm>
            </p:grpSpPr>
            <p:grpSp>
              <p:nvGrpSpPr>
                <p:cNvPr id="101" name="グループ化 100">
                  <a:extLst>
                    <a:ext uri="{FF2B5EF4-FFF2-40B4-BE49-F238E27FC236}">
                      <a16:creationId xmlns:a16="http://schemas.microsoft.com/office/drawing/2014/main" id="{12C52B0A-DCE5-4A44-A116-DE49FCE83D06}"/>
                    </a:ext>
                  </a:extLst>
                </p:cNvPr>
                <p:cNvGrpSpPr/>
                <p:nvPr/>
              </p:nvGrpSpPr>
              <p:grpSpPr>
                <a:xfrm>
                  <a:off x="4202164" y="2980633"/>
                  <a:ext cx="1156298" cy="1288676"/>
                  <a:chOff x="3998228" y="2912435"/>
                  <a:chExt cx="1156298" cy="1288676"/>
                </a:xfrm>
              </p:grpSpPr>
              <p:sp>
                <p:nvSpPr>
                  <p:cNvPr id="120" name="フリーフォーム: 図形 119">
                    <a:extLst>
                      <a:ext uri="{FF2B5EF4-FFF2-40B4-BE49-F238E27FC236}">
                        <a16:creationId xmlns:a16="http://schemas.microsoft.com/office/drawing/2014/main" id="{017462BF-CB9F-4745-8E7C-859434ECDF0E}"/>
                      </a:ext>
                    </a:extLst>
                  </p:cNvPr>
                  <p:cNvSpPr/>
                  <p:nvPr/>
                </p:nvSpPr>
                <p:spPr>
                  <a:xfrm>
                    <a:off x="4104435" y="2912435"/>
                    <a:ext cx="943885" cy="696976"/>
                  </a:xfrm>
                  <a:custGeom>
                    <a:avLst/>
                    <a:gdLst>
                      <a:gd name="connsiteX0" fmla="*/ 339918 w 943885"/>
                      <a:gd name="connsiteY0" fmla="*/ 0 h 696976"/>
                      <a:gd name="connsiteX1" fmla="*/ 603966 w 943885"/>
                      <a:gd name="connsiteY1" fmla="*/ 0 h 696976"/>
                      <a:gd name="connsiteX2" fmla="*/ 603966 w 943885"/>
                      <a:gd name="connsiteY2" fmla="*/ 270152 h 696976"/>
                      <a:gd name="connsiteX3" fmla="*/ 872746 w 943885"/>
                      <a:gd name="connsiteY3" fmla="*/ 270152 h 696976"/>
                      <a:gd name="connsiteX4" fmla="*/ 943885 w 943885"/>
                      <a:gd name="connsiteY4" fmla="*/ 341291 h 696976"/>
                      <a:gd name="connsiteX5" fmla="*/ 943885 w 943885"/>
                      <a:gd name="connsiteY5" fmla="*/ 625837 h 696976"/>
                      <a:gd name="connsiteX6" fmla="*/ 872746 w 943885"/>
                      <a:gd name="connsiteY6" fmla="*/ 696976 h 696976"/>
                      <a:gd name="connsiteX7" fmla="*/ 71139 w 943885"/>
                      <a:gd name="connsiteY7" fmla="*/ 696976 h 696976"/>
                      <a:gd name="connsiteX8" fmla="*/ 0 w 943885"/>
                      <a:gd name="connsiteY8" fmla="*/ 625837 h 696976"/>
                      <a:gd name="connsiteX9" fmla="*/ 0 w 943885"/>
                      <a:gd name="connsiteY9" fmla="*/ 341291 h 696976"/>
                      <a:gd name="connsiteX10" fmla="*/ 71139 w 943885"/>
                      <a:gd name="connsiteY10" fmla="*/ 270152 h 696976"/>
                      <a:gd name="connsiteX11" fmla="*/ 339918 w 943885"/>
                      <a:gd name="connsiteY11" fmla="*/ 270152 h 6969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43885" h="696976">
                        <a:moveTo>
                          <a:pt x="339918" y="0"/>
                        </a:moveTo>
                        <a:lnTo>
                          <a:pt x="603966" y="0"/>
                        </a:lnTo>
                        <a:lnTo>
                          <a:pt x="603966" y="270152"/>
                        </a:lnTo>
                        <a:lnTo>
                          <a:pt x="872746" y="270152"/>
                        </a:lnTo>
                        <a:cubicBezTo>
                          <a:pt x="912035" y="270152"/>
                          <a:pt x="943885" y="302002"/>
                          <a:pt x="943885" y="341291"/>
                        </a:cubicBezTo>
                        <a:lnTo>
                          <a:pt x="943885" y="625837"/>
                        </a:lnTo>
                        <a:cubicBezTo>
                          <a:pt x="943885" y="665126"/>
                          <a:pt x="912035" y="696976"/>
                          <a:pt x="872746" y="696976"/>
                        </a:cubicBezTo>
                        <a:lnTo>
                          <a:pt x="71139" y="696976"/>
                        </a:lnTo>
                        <a:cubicBezTo>
                          <a:pt x="31850" y="696976"/>
                          <a:pt x="0" y="665126"/>
                          <a:pt x="0" y="625837"/>
                        </a:cubicBezTo>
                        <a:lnTo>
                          <a:pt x="0" y="341291"/>
                        </a:lnTo>
                        <a:cubicBezTo>
                          <a:pt x="0" y="302002"/>
                          <a:pt x="31850" y="270152"/>
                          <a:pt x="71139" y="270152"/>
                        </a:cubicBezTo>
                        <a:lnTo>
                          <a:pt x="339918" y="270152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1" name="片側の 2 つの角を丸めた四角形 33">
                    <a:extLst>
                      <a:ext uri="{FF2B5EF4-FFF2-40B4-BE49-F238E27FC236}">
                        <a16:creationId xmlns:a16="http://schemas.microsoft.com/office/drawing/2014/main" id="{8568CDC8-2B8B-4517-8AD1-9F35DD9744EB}"/>
                      </a:ext>
                    </a:extLst>
                  </p:cNvPr>
                  <p:cNvSpPr/>
                  <p:nvPr/>
                </p:nvSpPr>
                <p:spPr>
                  <a:xfrm>
                    <a:off x="3998228" y="3180185"/>
                    <a:ext cx="1156298" cy="1020926"/>
                  </a:xfrm>
                  <a:prstGeom prst="round2SameRect">
                    <a:avLst/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2" name="台形 121">
                    <a:extLst>
                      <a:ext uri="{FF2B5EF4-FFF2-40B4-BE49-F238E27FC236}">
                        <a16:creationId xmlns:a16="http://schemas.microsoft.com/office/drawing/2014/main" id="{E02D437E-B1C4-402D-BE22-2BC8DB29867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177884" y="3180185"/>
                    <a:ext cx="796988" cy="1020926"/>
                  </a:xfrm>
                  <a:prstGeom prst="trapezoid">
                    <a:avLst>
                      <a:gd name="adj" fmla="val 35659"/>
                    </a:avLst>
                  </a:prstGeom>
                  <a:solidFill>
                    <a:srgbClr val="0070C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3" name="台形 38">
                    <a:extLst>
                      <a:ext uri="{FF2B5EF4-FFF2-40B4-BE49-F238E27FC236}">
                        <a16:creationId xmlns:a16="http://schemas.microsoft.com/office/drawing/2014/main" id="{45D3D455-F092-44B5-99CF-B1B87AA64F5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177883" y="3180185"/>
                    <a:ext cx="796988" cy="3255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96988" h="325523">
                        <a:moveTo>
                          <a:pt x="796988" y="325523"/>
                        </a:moveTo>
                        <a:lnTo>
                          <a:pt x="0" y="325523"/>
                        </a:lnTo>
                        <a:lnTo>
                          <a:pt x="90617" y="0"/>
                        </a:lnTo>
                        <a:lnTo>
                          <a:pt x="706372" y="0"/>
                        </a:lnTo>
                        <a:close/>
                      </a:path>
                    </a:pathLst>
                  </a:custGeom>
                  <a:pattFill prst="smGrid">
                    <a:fgClr>
                      <a:srgbClr val="44546A">
                        <a:lumMod val="60000"/>
                        <a:lumOff val="40000"/>
                      </a:srgbClr>
                    </a:fgClr>
                    <a:bgClr>
                      <a:srgbClr val="0070C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2" name="グループ化 101">
                  <a:extLst>
                    <a:ext uri="{FF2B5EF4-FFF2-40B4-BE49-F238E27FC236}">
                      <a16:creationId xmlns:a16="http://schemas.microsoft.com/office/drawing/2014/main" id="{CF459B45-5B30-42B2-82F5-A4C7C60CA7EE}"/>
                    </a:ext>
                  </a:extLst>
                </p:cNvPr>
                <p:cNvGrpSpPr/>
                <p:nvPr/>
              </p:nvGrpSpPr>
              <p:grpSpPr>
                <a:xfrm>
                  <a:off x="4057448" y="1672263"/>
                  <a:ext cx="1445730" cy="1524446"/>
                  <a:chOff x="8933653" y="203035"/>
                  <a:chExt cx="891722" cy="940273"/>
                </a:xfrm>
              </p:grpSpPr>
              <p:sp>
                <p:nvSpPr>
                  <p:cNvPr id="103" name="雲 391">
                    <a:extLst>
                      <a:ext uri="{FF2B5EF4-FFF2-40B4-BE49-F238E27FC236}">
                        <a16:creationId xmlns:a16="http://schemas.microsoft.com/office/drawing/2014/main" id="{4F70EED9-91BF-4901-9EC3-F91874C6565F}"/>
                      </a:ext>
                    </a:extLst>
                  </p:cNvPr>
                  <p:cNvSpPr/>
                  <p:nvPr/>
                </p:nvSpPr>
                <p:spPr>
                  <a:xfrm>
                    <a:off x="8953503" y="281890"/>
                    <a:ext cx="860611" cy="62482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8791" h="684142">
                        <a:moveTo>
                          <a:pt x="390797" y="508"/>
                        </a:moveTo>
                        <a:cubicBezTo>
                          <a:pt x="396003" y="-92"/>
                          <a:pt x="401215" y="35"/>
                          <a:pt x="406166" y="2032"/>
                        </a:cubicBezTo>
                        <a:cubicBezTo>
                          <a:pt x="406732" y="1224"/>
                          <a:pt x="407453" y="1069"/>
                          <a:pt x="408176" y="930"/>
                        </a:cubicBezTo>
                        <a:cubicBezTo>
                          <a:pt x="429611" y="-3209"/>
                          <a:pt x="451022" y="6582"/>
                          <a:pt x="464396" y="28234"/>
                        </a:cubicBezTo>
                        <a:cubicBezTo>
                          <a:pt x="477769" y="6582"/>
                          <a:pt x="499181" y="-3209"/>
                          <a:pt x="520615" y="930"/>
                        </a:cubicBezTo>
                        <a:cubicBezTo>
                          <a:pt x="521339" y="1069"/>
                          <a:pt x="522059" y="1224"/>
                          <a:pt x="522625" y="2032"/>
                        </a:cubicBezTo>
                        <a:cubicBezTo>
                          <a:pt x="535574" y="-1254"/>
                          <a:pt x="549192" y="1211"/>
                          <a:pt x="561945" y="8686"/>
                        </a:cubicBezTo>
                        <a:lnTo>
                          <a:pt x="590055" y="37923"/>
                        </a:lnTo>
                        <a:cubicBezTo>
                          <a:pt x="628400" y="2229"/>
                          <a:pt x="683194" y="20259"/>
                          <a:pt x="706518" y="80110"/>
                        </a:cubicBezTo>
                        <a:cubicBezTo>
                          <a:pt x="749907" y="45522"/>
                          <a:pt x="805137" y="56745"/>
                          <a:pt x="839202" y="107099"/>
                        </a:cubicBezTo>
                        <a:cubicBezTo>
                          <a:pt x="860762" y="138980"/>
                          <a:pt x="870767" y="182290"/>
                          <a:pt x="866477" y="225236"/>
                        </a:cubicBezTo>
                        <a:cubicBezTo>
                          <a:pt x="866667" y="225964"/>
                          <a:pt x="866872" y="226676"/>
                          <a:pt x="867062" y="227404"/>
                        </a:cubicBezTo>
                        <a:cubicBezTo>
                          <a:pt x="899007" y="231900"/>
                          <a:pt x="924429" y="266060"/>
                          <a:pt x="928291" y="309671"/>
                        </a:cubicBezTo>
                        <a:cubicBezTo>
                          <a:pt x="931584" y="346918"/>
                          <a:pt x="918414" y="383279"/>
                          <a:pt x="894764" y="402227"/>
                        </a:cubicBezTo>
                        <a:cubicBezTo>
                          <a:pt x="911433" y="426383"/>
                          <a:pt x="917464" y="460670"/>
                          <a:pt x="910641" y="492440"/>
                        </a:cubicBezTo>
                        <a:cubicBezTo>
                          <a:pt x="901223" y="536351"/>
                          <a:pt x="869801" y="564607"/>
                          <a:pt x="836337" y="559273"/>
                        </a:cubicBezTo>
                        <a:cubicBezTo>
                          <a:pt x="802272" y="640431"/>
                          <a:pt x="726036" y="667516"/>
                          <a:pt x="667340" y="619330"/>
                        </a:cubicBezTo>
                        <a:cubicBezTo>
                          <a:pt x="642472" y="670096"/>
                          <a:pt x="597072" y="694347"/>
                          <a:pt x="553572" y="680116"/>
                        </a:cubicBezTo>
                        <a:cubicBezTo>
                          <a:pt x="520921" y="669433"/>
                          <a:pt x="494102" y="638537"/>
                          <a:pt x="483380" y="596366"/>
                        </a:cubicBezTo>
                        <a:cubicBezTo>
                          <a:pt x="476530" y="595229"/>
                          <a:pt x="469962" y="592400"/>
                          <a:pt x="464396" y="587273"/>
                        </a:cubicBezTo>
                        <a:cubicBezTo>
                          <a:pt x="458829" y="592400"/>
                          <a:pt x="452261" y="595229"/>
                          <a:pt x="445411" y="596366"/>
                        </a:cubicBezTo>
                        <a:cubicBezTo>
                          <a:pt x="434690" y="638537"/>
                          <a:pt x="407871" y="669433"/>
                          <a:pt x="375219" y="680116"/>
                        </a:cubicBezTo>
                        <a:cubicBezTo>
                          <a:pt x="331719" y="694347"/>
                          <a:pt x="286320" y="670096"/>
                          <a:pt x="261452" y="619330"/>
                        </a:cubicBezTo>
                        <a:cubicBezTo>
                          <a:pt x="202755" y="667516"/>
                          <a:pt x="126520" y="640431"/>
                          <a:pt x="92454" y="559273"/>
                        </a:cubicBezTo>
                        <a:cubicBezTo>
                          <a:pt x="58991" y="564607"/>
                          <a:pt x="27569" y="536351"/>
                          <a:pt x="18150" y="492440"/>
                        </a:cubicBezTo>
                        <a:cubicBezTo>
                          <a:pt x="11328" y="460670"/>
                          <a:pt x="17359" y="426383"/>
                          <a:pt x="34027" y="402227"/>
                        </a:cubicBezTo>
                        <a:cubicBezTo>
                          <a:pt x="10378" y="383279"/>
                          <a:pt x="-2793" y="346918"/>
                          <a:pt x="500" y="309671"/>
                        </a:cubicBezTo>
                        <a:cubicBezTo>
                          <a:pt x="4363" y="266060"/>
                          <a:pt x="29785" y="231900"/>
                          <a:pt x="61729" y="227404"/>
                        </a:cubicBezTo>
                        <a:cubicBezTo>
                          <a:pt x="61919" y="226676"/>
                          <a:pt x="62125" y="225964"/>
                          <a:pt x="62315" y="225236"/>
                        </a:cubicBezTo>
                        <a:cubicBezTo>
                          <a:pt x="58025" y="182290"/>
                          <a:pt x="68029" y="138980"/>
                          <a:pt x="89589" y="107099"/>
                        </a:cubicBezTo>
                        <a:cubicBezTo>
                          <a:pt x="123655" y="56745"/>
                          <a:pt x="178884" y="45522"/>
                          <a:pt x="222273" y="80110"/>
                        </a:cubicBezTo>
                        <a:cubicBezTo>
                          <a:pt x="245597" y="20259"/>
                          <a:pt x="300392" y="2229"/>
                          <a:pt x="338736" y="37923"/>
                        </a:cubicBezTo>
                        <a:lnTo>
                          <a:pt x="366846" y="8686"/>
                        </a:lnTo>
                        <a:cubicBezTo>
                          <a:pt x="374611" y="4135"/>
                          <a:pt x="382696" y="1441"/>
                          <a:pt x="390797" y="50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104" name="グループ化 103">
                    <a:extLst>
                      <a:ext uri="{FF2B5EF4-FFF2-40B4-BE49-F238E27FC236}">
                        <a16:creationId xmlns:a16="http://schemas.microsoft.com/office/drawing/2014/main" id="{76D0CE44-3212-4AE5-AE8B-7CD81357ED5D}"/>
                      </a:ext>
                    </a:extLst>
                  </p:cNvPr>
                  <p:cNvGrpSpPr/>
                  <p:nvPr/>
                </p:nvGrpSpPr>
                <p:grpSpPr>
                  <a:xfrm>
                    <a:off x="8933653" y="333630"/>
                    <a:ext cx="891722" cy="809678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13" name="グループ化 112">
                      <a:extLst>
                        <a:ext uri="{FF2B5EF4-FFF2-40B4-BE49-F238E27FC236}">
                          <a16:creationId xmlns:a16="http://schemas.microsoft.com/office/drawing/2014/main" id="{D169C1BC-6972-4235-9724-05008C46C799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18" name="円/楕円 465">
                        <a:extLst>
                          <a:ext uri="{FF2B5EF4-FFF2-40B4-BE49-F238E27FC236}">
                            <a16:creationId xmlns:a16="http://schemas.microsoft.com/office/drawing/2014/main" id="{6EDE125B-3974-45D1-80B3-737EE6572B9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19" name="円/楕円 466">
                        <a:extLst>
                          <a:ext uri="{FF2B5EF4-FFF2-40B4-BE49-F238E27FC236}">
                            <a16:creationId xmlns:a16="http://schemas.microsoft.com/office/drawing/2014/main" id="{CEAB2F87-5874-4746-B44A-96AD267E0CA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114" name="グループ化 113">
                      <a:extLst>
                        <a:ext uri="{FF2B5EF4-FFF2-40B4-BE49-F238E27FC236}">
                          <a16:creationId xmlns:a16="http://schemas.microsoft.com/office/drawing/2014/main" id="{F1D6F062-CB9E-4F05-8341-98EA59FA8036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16" name="円/楕円 463">
                        <a:extLst>
                          <a:ext uri="{FF2B5EF4-FFF2-40B4-BE49-F238E27FC236}">
                            <a16:creationId xmlns:a16="http://schemas.microsoft.com/office/drawing/2014/main" id="{BDD2F458-2988-4488-AC86-628F1CECFD3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17" name="円/楕円 464">
                        <a:extLst>
                          <a:ext uri="{FF2B5EF4-FFF2-40B4-BE49-F238E27FC236}">
                            <a16:creationId xmlns:a16="http://schemas.microsoft.com/office/drawing/2014/main" id="{CD2A639C-F543-45CA-90DD-A7E79DEFF32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115" name="円/楕円 462">
                      <a:extLst>
                        <a:ext uri="{FF2B5EF4-FFF2-40B4-BE49-F238E27FC236}">
                          <a16:creationId xmlns:a16="http://schemas.microsoft.com/office/drawing/2014/main" id="{D19888E6-BF96-4732-BBE8-F1ECB7CAFFD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05" name="円/楕円 456">
                    <a:extLst>
                      <a:ext uri="{FF2B5EF4-FFF2-40B4-BE49-F238E27FC236}">
                        <a16:creationId xmlns:a16="http://schemas.microsoft.com/office/drawing/2014/main" id="{297F9CE0-2DC7-4BB8-B4D7-0EB90A1084F0}"/>
                      </a:ext>
                    </a:extLst>
                  </p:cNvPr>
                  <p:cNvSpPr/>
                  <p:nvPr/>
                </p:nvSpPr>
                <p:spPr>
                  <a:xfrm>
                    <a:off x="9094933" y="628013"/>
                    <a:ext cx="146815" cy="20370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6" name="円/楕円 457">
                    <a:extLst>
                      <a:ext uri="{FF2B5EF4-FFF2-40B4-BE49-F238E27FC236}">
                        <a16:creationId xmlns:a16="http://schemas.microsoft.com/office/drawing/2014/main" id="{C0FD6FDF-ECFB-4869-970E-29EFADC53694}"/>
                      </a:ext>
                    </a:extLst>
                  </p:cNvPr>
                  <p:cNvSpPr/>
                  <p:nvPr/>
                </p:nvSpPr>
                <p:spPr>
                  <a:xfrm>
                    <a:off x="9505277" y="628013"/>
                    <a:ext cx="146815" cy="20370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7" name="円/楕円 458">
                    <a:extLst>
                      <a:ext uri="{FF2B5EF4-FFF2-40B4-BE49-F238E27FC236}">
                        <a16:creationId xmlns:a16="http://schemas.microsoft.com/office/drawing/2014/main" id="{27CDE95D-7A69-43FB-BF9B-019C9A824124}"/>
                      </a:ext>
                    </a:extLst>
                  </p:cNvPr>
                  <p:cNvSpPr/>
                  <p:nvPr/>
                </p:nvSpPr>
                <p:spPr>
                  <a:xfrm>
                    <a:off x="9121334" y="683317"/>
                    <a:ext cx="94014" cy="10740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8" name="円/楕円 459">
                    <a:extLst>
                      <a:ext uri="{FF2B5EF4-FFF2-40B4-BE49-F238E27FC236}">
                        <a16:creationId xmlns:a16="http://schemas.microsoft.com/office/drawing/2014/main" id="{B33AE561-1906-4C5D-A0B1-CF110EE09D37}"/>
                      </a:ext>
                    </a:extLst>
                  </p:cNvPr>
                  <p:cNvSpPr/>
                  <p:nvPr/>
                </p:nvSpPr>
                <p:spPr>
                  <a:xfrm>
                    <a:off x="9531678" y="683317"/>
                    <a:ext cx="94014" cy="10740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9" name="雲 108">
                    <a:extLst>
                      <a:ext uri="{FF2B5EF4-FFF2-40B4-BE49-F238E27FC236}">
                        <a16:creationId xmlns:a16="http://schemas.microsoft.com/office/drawing/2014/main" id="{45CB94DC-8AD9-48F5-BEDC-9635B7D90D90}"/>
                      </a:ext>
                    </a:extLst>
                  </p:cNvPr>
                  <p:cNvSpPr/>
                  <p:nvPr/>
                </p:nvSpPr>
                <p:spPr>
                  <a:xfrm>
                    <a:off x="9177226" y="203035"/>
                    <a:ext cx="343158" cy="343158"/>
                  </a:xfrm>
                  <a:prstGeom prst="cloud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0" name="円/楕円 449">
                    <a:extLst>
                      <a:ext uri="{FF2B5EF4-FFF2-40B4-BE49-F238E27FC236}">
                        <a16:creationId xmlns:a16="http://schemas.microsoft.com/office/drawing/2014/main" id="{755F9D98-C264-499E-AA72-212BFC840299}"/>
                      </a:ext>
                    </a:extLst>
                  </p:cNvPr>
                  <p:cNvSpPr/>
                  <p:nvPr/>
                </p:nvSpPr>
                <p:spPr>
                  <a:xfrm>
                    <a:off x="9281548" y="851657"/>
                    <a:ext cx="193154" cy="97314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1" name="アーチ 110">
                    <a:extLst>
                      <a:ext uri="{FF2B5EF4-FFF2-40B4-BE49-F238E27FC236}">
                        <a16:creationId xmlns:a16="http://schemas.microsoft.com/office/drawing/2014/main" id="{F868D1AF-AB49-4D51-958D-E920CD8EDDEA}"/>
                      </a:ext>
                    </a:extLst>
                  </p:cNvPr>
                  <p:cNvSpPr/>
                  <p:nvPr/>
                </p:nvSpPr>
                <p:spPr>
                  <a:xfrm>
                    <a:off x="9050279" y="563951"/>
                    <a:ext cx="237992" cy="118432"/>
                  </a:xfrm>
                  <a:prstGeom prst="blockArc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2" name="アーチ 111">
                    <a:extLst>
                      <a:ext uri="{FF2B5EF4-FFF2-40B4-BE49-F238E27FC236}">
                        <a16:creationId xmlns:a16="http://schemas.microsoft.com/office/drawing/2014/main" id="{6F0BCEE5-63F6-4313-A2BB-4208FB9F4E62}"/>
                      </a:ext>
                    </a:extLst>
                  </p:cNvPr>
                  <p:cNvSpPr/>
                  <p:nvPr/>
                </p:nvSpPr>
                <p:spPr>
                  <a:xfrm>
                    <a:off x="9481675" y="563951"/>
                    <a:ext cx="237992" cy="118432"/>
                  </a:xfrm>
                  <a:prstGeom prst="blockArc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45A4EB90-C9EC-4FE8-964D-A76EBBA18B74}"/>
                  </a:ext>
                </a:extLst>
              </p:cNvPr>
              <p:cNvGrpSpPr/>
              <p:nvPr/>
            </p:nvGrpSpPr>
            <p:grpSpPr>
              <a:xfrm>
                <a:off x="4388391" y="18386"/>
                <a:ext cx="1228625" cy="792913"/>
                <a:chOff x="758629" y="814179"/>
                <a:chExt cx="1228625" cy="792913"/>
              </a:xfrm>
            </p:grpSpPr>
            <p:sp>
              <p:nvSpPr>
                <p:cNvPr id="91" name="楕円 7">
                  <a:extLst>
                    <a:ext uri="{FF2B5EF4-FFF2-40B4-BE49-F238E27FC236}">
                      <a16:creationId xmlns:a16="http://schemas.microsoft.com/office/drawing/2014/main" id="{4D50CB2E-7167-422A-9E20-6C9423B6F068}"/>
                    </a:ext>
                  </a:extLst>
                </p:cNvPr>
                <p:cNvSpPr/>
                <p:nvPr/>
              </p:nvSpPr>
              <p:spPr>
                <a:xfrm rot="2700000">
                  <a:off x="659237" y="939669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2" name="楕円 7">
                  <a:extLst>
                    <a:ext uri="{FF2B5EF4-FFF2-40B4-BE49-F238E27FC236}">
                      <a16:creationId xmlns:a16="http://schemas.microsoft.com/office/drawing/2014/main" id="{1CC8F663-E520-4421-AAEE-464785F721B7}"/>
                    </a:ext>
                  </a:extLst>
                </p:cNvPr>
                <p:cNvSpPr/>
                <p:nvPr/>
              </p:nvSpPr>
              <p:spPr>
                <a:xfrm rot="18900000" flipH="1">
                  <a:off x="1650854" y="939668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3" name="楕円 7">
                  <a:extLst>
                    <a:ext uri="{FF2B5EF4-FFF2-40B4-BE49-F238E27FC236}">
                      <a16:creationId xmlns:a16="http://schemas.microsoft.com/office/drawing/2014/main" id="{5E0C82EA-B259-42A8-903F-AAB55EFB8508}"/>
                    </a:ext>
                  </a:extLst>
                </p:cNvPr>
                <p:cNvSpPr/>
                <p:nvPr/>
              </p:nvSpPr>
              <p:spPr>
                <a:xfrm rot="1729237">
                  <a:off x="758629" y="1327434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4" name="楕円 7">
                  <a:extLst>
                    <a:ext uri="{FF2B5EF4-FFF2-40B4-BE49-F238E27FC236}">
                      <a16:creationId xmlns:a16="http://schemas.microsoft.com/office/drawing/2014/main" id="{5BF2C7E1-A46B-4B4B-BC1E-A3DB113021EA}"/>
                    </a:ext>
                  </a:extLst>
                </p:cNvPr>
                <p:cNvSpPr/>
                <p:nvPr/>
              </p:nvSpPr>
              <p:spPr>
                <a:xfrm rot="19870763" flipH="1">
                  <a:off x="1546753" y="1327434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95" name="グループ化 94">
                  <a:extLst>
                    <a:ext uri="{FF2B5EF4-FFF2-40B4-BE49-F238E27FC236}">
                      <a16:creationId xmlns:a16="http://schemas.microsoft.com/office/drawing/2014/main" id="{E739FDD9-1A3A-4A8D-996F-2ECDEF46E6C4}"/>
                    </a:ext>
                  </a:extLst>
                </p:cNvPr>
                <p:cNvGrpSpPr/>
                <p:nvPr/>
              </p:nvGrpSpPr>
              <p:grpSpPr>
                <a:xfrm>
                  <a:off x="874853" y="1068346"/>
                  <a:ext cx="896566" cy="538746"/>
                  <a:chOff x="874853" y="1068346"/>
                  <a:chExt cx="896566" cy="538746"/>
                </a:xfrm>
              </p:grpSpPr>
              <p:sp>
                <p:nvSpPr>
                  <p:cNvPr id="96" name="フリーフォーム: 図形 95">
                    <a:extLst>
                      <a:ext uri="{FF2B5EF4-FFF2-40B4-BE49-F238E27FC236}">
                        <a16:creationId xmlns:a16="http://schemas.microsoft.com/office/drawing/2014/main" id="{FFC631FD-C6C6-4A20-96C4-EEFAB984BD7A}"/>
                      </a:ext>
                    </a:extLst>
                  </p:cNvPr>
                  <p:cNvSpPr/>
                  <p:nvPr/>
                </p:nvSpPr>
                <p:spPr>
                  <a:xfrm>
                    <a:off x="874853" y="1068346"/>
                    <a:ext cx="896566" cy="529842"/>
                  </a:xfrm>
                  <a:custGeom>
                    <a:avLst/>
                    <a:gdLst>
                      <a:gd name="connsiteX0" fmla="*/ 28478 w 895314"/>
                      <a:gd name="connsiteY0" fmla="*/ 0 h 552931"/>
                      <a:gd name="connsiteX1" fmla="*/ 78750 w 895314"/>
                      <a:gd name="connsiteY1" fmla="*/ 12874 h 552931"/>
                      <a:gd name="connsiteX2" fmla="*/ 448514 w 895314"/>
                      <a:gd name="connsiteY2" fmla="*/ 47929 h 552931"/>
                      <a:gd name="connsiteX3" fmla="*/ 818278 w 895314"/>
                      <a:gd name="connsiteY3" fmla="*/ 12874 h 552931"/>
                      <a:gd name="connsiteX4" fmla="*/ 865910 w 895314"/>
                      <a:gd name="connsiteY4" fmla="*/ 676 h 552931"/>
                      <a:gd name="connsiteX5" fmla="*/ 876241 w 895314"/>
                      <a:gd name="connsiteY5" fmla="*/ 7641 h 552931"/>
                      <a:gd name="connsiteX6" fmla="*/ 893386 w 895314"/>
                      <a:gd name="connsiteY6" fmla="*/ 49034 h 552931"/>
                      <a:gd name="connsiteX7" fmla="*/ 893386 w 895314"/>
                      <a:gd name="connsiteY7" fmla="*/ 271066 h 552931"/>
                      <a:gd name="connsiteX8" fmla="*/ 895314 w 895314"/>
                      <a:gd name="connsiteY8" fmla="*/ 282636 h 552931"/>
                      <a:gd name="connsiteX9" fmla="*/ 448514 w 895314"/>
                      <a:gd name="connsiteY9" fmla="*/ 552931 h 552931"/>
                      <a:gd name="connsiteX10" fmla="*/ 10791 w 895314"/>
                      <a:gd name="connsiteY10" fmla="*/ 337110 h 552931"/>
                      <a:gd name="connsiteX11" fmla="*/ 3019 w 895314"/>
                      <a:gd name="connsiteY11" fmla="*/ 290464 h 552931"/>
                      <a:gd name="connsiteX12" fmla="*/ 0 w 895314"/>
                      <a:gd name="connsiteY12" fmla="*/ 283177 h 552931"/>
                      <a:gd name="connsiteX13" fmla="*/ 0 w 895314"/>
                      <a:gd name="connsiteY13" fmla="*/ 49034 h 552931"/>
                      <a:gd name="connsiteX14" fmla="*/ 17145 w 895314"/>
                      <a:gd name="connsiteY14" fmla="*/ 7641 h 552931"/>
                      <a:gd name="connsiteX0" fmla="*/ 17145 w 895314"/>
                      <a:gd name="connsiteY0" fmla="*/ 6965 h 552255"/>
                      <a:gd name="connsiteX1" fmla="*/ 78750 w 895314"/>
                      <a:gd name="connsiteY1" fmla="*/ 12198 h 552255"/>
                      <a:gd name="connsiteX2" fmla="*/ 448514 w 895314"/>
                      <a:gd name="connsiteY2" fmla="*/ 47253 h 552255"/>
                      <a:gd name="connsiteX3" fmla="*/ 818278 w 895314"/>
                      <a:gd name="connsiteY3" fmla="*/ 12198 h 552255"/>
                      <a:gd name="connsiteX4" fmla="*/ 865910 w 895314"/>
                      <a:gd name="connsiteY4" fmla="*/ 0 h 552255"/>
                      <a:gd name="connsiteX5" fmla="*/ 876241 w 895314"/>
                      <a:gd name="connsiteY5" fmla="*/ 6965 h 552255"/>
                      <a:gd name="connsiteX6" fmla="*/ 893386 w 895314"/>
                      <a:gd name="connsiteY6" fmla="*/ 48358 h 552255"/>
                      <a:gd name="connsiteX7" fmla="*/ 893386 w 895314"/>
                      <a:gd name="connsiteY7" fmla="*/ 270390 h 552255"/>
                      <a:gd name="connsiteX8" fmla="*/ 895314 w 895314"/>
                      <a:gd name="connsiteY8" fmla="*/ 281960 h 552255"/>
                      <a:gd name="connsiteX9" fmla="*/ 448514 w 895314"/>
                      <a:gd name="connsiteY9" fmla="*/ 552255 h 552255"/>
                      <a:gd name="connsiteX10" fmla="*/ 10791 w 895314"/>
                      <a:gd name="connsiteY10" fmla="*/ 336434 h 552255"/>
                      <a:gd name="connsiteX11" fmla="*/ 3019 w 895314"/>
                      <a:gd name="connsiteY11" fmla="*/ 289788 h 552255"/>
                      <a:gd name="connsiteX12" fmla="*/ 0 w 895314"/>
                      <a:gd name="connsiteY12" fmla="*/ 282501 h 552255"/>
                      <a:gd name="connsiteX13" fmla="*/ 0 w 895314"/>
                      <a:gd name="connsiteY13" fmla="*/ 48358 h 552255"/>
                      <a:gd name="connsiteX14" fmla="*/ 17145 w 895314"/>
                      <a:gd name="connsiteY14" fmla="*/ 6965 h 552255"/>
                      <a:gd name="connsiteX0" fmla="*/ 17145 w 895314"/>
                      <a:gd name="connsiteY0" fmla="*/ 0 h 545290"/>
                      <a:gd name="connsiteX1" fmla="*/ 78750 w 895314"/>
                      <a:gd name="connsiteY1" fmla="*/ 5233 h 545290"/>
                      <a:gd name="connsiteX2" fmla="*/ 448514 w 895314"/>
                      <a:gd name="connsiteY2" fmla="*/ 40288 h 545290"/>
                      <a:gd name="connsiteX3" fmla="*/ 818278 w 895314"/>
                      <a:gd name="connsiteY3" fmla="*/ 5233 h 545290"/>
                      <a:gd name="connsiteX4" fmla="*/ 876241 w 895314"/>
                      <a:gd name="connsiteY4" fmla="*/ 0 h 545290"/>
                      <a:gd name="connsiteX5" fmla="*/ 893386 w 895314"/>
                      <a:gd name="connsiteY5" fmla="*/ 41393 h 545290"/>
                      <a:gd name="connsiteX6" fmla="*/ 893386 w 895314"/>
                      <a:gd name="connsiteY6" fmla="*/ 263425 h 545290"/>
                      <a:gd name="connsiteX7" fmla="*/ 895314 w 895314"/>
                      <a:gd name="connsiteY7" fmla="*/ 274995 h 545290"/>
                      <a:gd name="connsiteX8" fmla="*/ 448514 w 895314"/>
                      <a:gd name="connsiteY8" fmla="*/ 545290 h 545290"/>
                      <a:gd name="connsiteX9" fmla="*/ 10791 w 895314"/>
                      <a:gd name="connsiteY9" fmla="*/ 329469 h 545290"/>
                      <a:gd name="connsiteX10" fmla="*/ 3019 w 895314"/>
                      <a:gd name="connsiteY10" fmla="*/ 282823 h 545290"/>
                      <a:gd name="connsiteX11" fmla="*/ 0 w 895314"/>
                      <a:gd name="connsiteY11" fmla="*/ 275536 h 545290"/>
                      <a:gd name="connsiteX12" fmla="*/ 0 w 895314"/>
                      <a:gd name="connsiteY12" fmla="*/ 41393 h 545290"/>
                      <a:gd name="connsiteX13" fmla="*/ 17145 w 895314"/>
                      <a:gd name="connsiteY13" fmla="*/ 0 h 545290"/>
                      <a:gd name="connsiteX0" fmla="*/ 18397 w 896566"/>
                      <a:gd name="connsiteY0" fmla="*/ 1719 h 547009"/>
                      <a:gd name="connsiteX1" fmla="*/ 80002 w 896566"/>
                      <a:gd name="connsiteY1" fmla="*/ 6952 h 547009"/>
                      <a:gd name="connsiteX2" fmla="*/ 449766 w 896566"/>
                      <a:gd name="connsiteY2" fmla="*/ 42007 h 547009"/>
                      <a:gd name="connsiteX3" fmla="*/ 819530 w 896566"/>
                      <a:gd name="connsiteY3" fmla="*/ 6952 h 547009"/>
                      <a:gd name="connsiteX4" fmla="*/ 877493 w 896566"/>
                      <a:gd name="connsiteY4" fmla="*/ 1719 h 547009"/>
                      <a:gd name="connsiteX5" fmla="*/ 894638 w 896566"/>
                      <a:gd name="connsiteY5" fmla="*/ 43112 h 547009"/>
                      <a:gd name="connsiteX6" fmla="*/ 894638 w 896566"/>
                      <a:gd name="connsiteY6" fmla="*/ 265144 h 547009"/>
                      <a:gd name="connsiteX7" fmla="*/ 896566 w 896566"/>
                      <a:gd name="connsiteY7" fmla="*/ 276714 h 547009"/>
                      <a:gd name="connsiteX8" fmla="*/ 449766 w 896566"/>
                      <a:gd name="connsiteY8" fmla="*/ 547009 h 547009"/>
                      <a:gd name="connsiteX9" fmla="*/ 12043 w 896566"/>
                      <a:gd name="connsiteY9" fmla="*/ 331188 h 547009"/>
                      <a:gd name="connsiteX10" fmla="*/ 4271 w 896566"/>
                      <a:gd name="connsiteY10" fmla="*/ 284542 h 547009"/>
                      <a:gd name="connsiteX11" fmla="*/ 1252 w 896566"/>
                      <a:gd name="connsiteY11" fmla="*/ 277255 h 547009"/>
                      <a:gd name="connsiteX12" fmla="*/ 1252 w 896566"/>
                      <a:gd name="connsiteY12" fmla="*/ 43112 h 547009"/>
                      <a:gd name="connsiteX13" fmla="*/ 18397 w 896566"/>
                      <a:gd name="connsiteY13" fmla="*/ 1719 h 547009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281519 h 551273"/>
                      <a:gd name="connsiteX12" fmla="*/ 1252 w 896566"/>
                      <a:gd name="connsiteY12" fmla="*/ 47376 h 551273"/>
                      <a:gd name="connsiteX13" fmla="*/ 18397 w 896566"/>
                      <a:gd name="connsiteY13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47376 h 551273"/>
                      <a:gd name="connsiteX12" fmla="*/ 18397 w 896566"/>
                      <a:gd name="connsiteY12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4271 w 896566"/>
                      <a:gd name="connsiteY9" fmla="*/ 288806 h 551273"/>
                      <a:gd name="connsiteX10" fmla="*/ 1252 w 896566"/>
                      <a:gd name="connsiteY10" fmla="*/ 47376 h 551273"/>
                      <a:gd name="connsiteX11" fmla="*/ 18397 w 896566"/>
                      <a:gd name="connsiteY11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14021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96566" h="529842">
                        <a:moveTo>
                          <a:pt x="18397" y="5983"/>
                        </a:moveTo>
                        <a:cubicBezTo>
                          <a:pt x="43694" y="583"/>
                          <a:pt x="59467" y="9472"/>
                          <a:pt x="80002" y="11216"/>
                        </a:cubicBezTo>
                        <a:cubicBezTo>
                          <a:pt x="185554" y="33348"/>
                          <a:pt x="312797" y="46271"/>
                          <a:pt x="449766" y="46271"/>
                        </a:cubicBezTo>
                        <a:cubicBezTo>
                          <a:pt x="586735" y="46271"/>
                          <a:pt x="713979" y="33348"/>
                          <a:pt x="819530" y="11216"/>
                        </a:cubicBezTo>
                        <a:cubicBezTo>
                          <a:pt x="838851" y="9472"/>
                          <a:pt x="852613" y="-9373"/>
                          <a:pt x="877493" y="5983"/>
                        </a:cubicBezTo>
                        <a:cubicBezTo>
                          <a:pt x="902373" y="21339"/>
                          <a:pt x="894638" y="31211"/>
                          <a:pt x="894638" y="47376"/>
                        </a:cubicBezTo>
                        <a:cubicBezTo>
                          <a:pt x="895281" y="125243"/>
                          <a:pt x="895923" y="203111"/>
                          <a:pt x="896566" y="280978"/>
                        </a:cubicBezTo>
                        <a:cubicBezTo>
                          <a:pt x="810842" y="458833"/>
                          <a:pt x="691764" y="529842"/>
                          <a:pt x="445003" y="529842"/>
                        </a:cubicBezTo>
                        <a:cubicBezTo>
                          <a:pt x="229087" y="529842"/>
                          <a:pt x="67994" y="427665"/>
                          <a:pt x="12043" y="314021"/>
                        </a:cubicBezTo>
                        <a:lnTo>
                          <a:pt x="1252" y="47376"/>
                        </a:lnTo>
                        <a:cubicBezTo>
                          <a:pt x="1252" y="31211"/>
                          <a:pt x="-6900" y="11383"/>
                          <a:pt x="18397" y="5983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5B9BD5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7" name="フリーフォーム: 図形 96">
                    <a:extLst>
                      <a:ext uri="{FF2B5EF4-FFF2-40B4-BE49-F238E27FC236}">
                        <a16:creationId xmlns:a16="http://schemas.microsoft.com/office/drawing/2014/main" id="{D9D1FE26-86C8-4390-98E1-77628D1EEB60}"/>
                      </a:ext>
                    </a:extLst>
                  </p:cNvPr>
                  <p:cNvSpPr/>
                  <p:nvPr/>
                </p:nvSpPr>
                <p:spPr>
                  <a:xfrm>
                    <a:off x="896053" y="1107030"/>
                    <a:ext cx="856548" cy="500062"/>
                  </a:xfrm>
                  <a:custGeom>
                    <a:avLst/>
                    <a:gdLst>
                      <a:gd name="connsiteX0" fmla="*/ 28478 w 895314"/>
                      <a:gd name="connsiteY0" fmla="*/ 0 h 552931"/>
                      <a:gd name="connsiteX1" fmla="*/ 78750 w 895314"/>
                      <a:gd name="connsiteY1" fmla="*/ 12874 h 552931"/>
                      <a:gd name="connsiteX2" fmla="*/ 448514 w 895314"/>
                      <a:gd name="connsiteY2" fmla="*/ 47929 h 552931"/>
                      <a:gd name="connsiteX3" fmla="*/ 818278 w 895314"/>
                      <a:gd name="connsiteY3" fmla="*/ 12874 h 552931"/>
                      <a:gd name="connsiteX4" fmla="*/ 865910 w 895314"/>
                      <a:gd name="connsiteY4" fmla="*/ 676 h 552931"/>
                      <a:gd name="connsiteX5" fmla="*/ 876241 w 895314"/>
                      <a:gd name="connsiteY5" fmla="*/ 7641 h 552931"/>
                      <a:gd name="connsiteX6" fmla="*/ 893386 w 895314"/>
                      <a:gd name="connsiteY6" fmla="*/ 49034 h 552931"/>
                      <a:gd name="connsiteX7" fmla="*/ 893386 w 895314"/>
                      <a:gd name="connsiteY7" fmla="*/ 271066 h 552931"/>
                      <a:gd name="connsiteX8" fmla="*/ 895314 w 895314"/>
                      <a:gd name="connsiteY8" fmla="*/ 282636 h 552931"/>
                      <a:gd name="connsiteX9" fmla="*/ 448514 w 895314"/>
                      <a:gd name="connsiteY9" fmla="*/ 552931 h 552931"/>
                      <a:gd name="connsiteX10" fmla="*/ 10791 w 895314"/>
                      <a:gd name="connsiteY10" fmla="*/ 337110 h 552931"/>
                      <a:gd name="connsiteX11" fmla="*/ 3019 w 895314"/>
                      <a:gd name="connsiteY11" fmla="*/ 290464 h 552931"/>
                      <a:gd name="connsiteX12" fmla="*/ 0 w 895314"/>
                      <a:gd name="connsiteY12" fmla="*/ 283177 h 552931"/>
                      <a:gd name="connsiteX13" fmla="*/ 0 w 895314"/>
                      <a:gd name="connsiteY13" fmla="*/ 49034 h 552931"/>
                      <a:gd name="connsiteX14" fmla="*/ 17145 w 895314"/>
                      <a:gd name="connsiteY14" fmla="*/ 7641 h 552931"/>
                      <a:gd name="connsiteX0" fmla="*/ 17145 w 895314"/>
                      <a:gd name="connsiteY0" fmla="*/ 6965 h 552255"/>
                      <a:gd name="connsiteX1" fmla="*/ 78750 w 895314"/>
                      <a:gd name="connsiteY1" fmla="*/ 12198 h 552255"/>
                      <a:gd name="connsiteX2" fmla="*/ 448514 w 895314"/>
                      <a:gd name="connsiteY2" fmla="*/ 47253 h 552255"/>
                      <a:gd name="connsiteX3" fmla="*/ 818278 w 895314"/>
                      <a:gd name="connsiteY3" fmla="*/ 12198 h 552255"/>
                      <a:gd name="connsiteX4" fmla="*/ 865910 w 895314"/>
                      <a:gd name="connsiteY4" fmla="*/ 0 h 552255"/>
                      <a:gd name="connsiteX5" fmla="*/ 876241 w 895314"/>
                      <a:gd name="connsiteY5" fmla="*/ 6965 h 552255"/>
                      <a:gd name="connsiteX6" fmla="*/ 893386 w 895314"/>
                      <a:gd name="connsiteY6" fmla="*/ 48358 h 552255"/>
                      <a:gd name="connsiteX7" fmla="*/ 893386 w 895314"/>
                      <a:gd name="connsiteY7" fmla="*/ 270390 h 552255"/>
                      <a:gd name="connsiteX8" fmla="*/ 895314 w 895314"/>
                      <a:gd name="connsiteY8" fmla="*/ 281960 h 552255"/>
                      <a:gd name="connsiteX9" fmla="*/ 448514 w 895314"/>
                      <a:gd name="connsiteY9" fmla="*/ 552255 h 552255"/>
                      <a:gd name="connsiteX10" fmla="*/ 10791 w 895314"/>
                      <a:gd name="connsiteY10" fmla="*/ 336434 h 552255"/>
                      <a:gd name="connsiteX11" fmla="*/ 3019 w 895314"/>
                      <a:gd name="connsiteY11" fmla="*/ 289788 h 552255"/>
                      <a:gd name="connsiteX12" fmla="*/ 0 w 895314"/>
                      <a:gd name="connsiteY12" fmla="*/ 282501 h 552255"/>
                      <a:gd name="connsiteX13" fmla="*/ 0 w 895314"/>
                      <a:gd name="connsiteY13" fmla="*/ 48358 h 552255"/>
                      <a:gd name="connsiteX14" fmla="*/ 17145 w 895314"/>
                      <a:gd name="connsiteY14" fmla="*/ 6965 h 552255"/>
                      <a:gd name="connsiteX0" fmla="*/ 17145 w 895314"/>
                      <a:gd name="connsiteY0" fmla="*/ 0 h 545290"/>
                      <a:gd name="connsiteX1" fmla="*/ 78750 w 895314"/>
                      <a:gd name="connsiteY1" fmla="*/ 5233 h 545290"/>
                      <a:gd name="connsiteX2" fmla="*/ 448514 w 895314"/>
                      <a:gd name="connsiteY2" fmla="*/ 40288 h 545290"/>
                      <a:gd name="connsiteX3" fmla="*/ 818278 w 895314"/>
                      <a:gd name="connsiteY3" fmla="*/ 5233 h 545290"/>
                      <a:gd name="connsiteX4" fmla="*/ 876241 w 895314"/>
                      <a:gd name="connsiteY4" fmla="*/ 0 h 545290"/>
                      <a:gd name="connsiteX5" fmla="*/ 893386 w 895314"/>
                      <a:gd name="connsiteY5" fmla="*/ 41393 h 545290"/>
                      <a:gd name="connsiteX6" fmla="*/ 893386 w 895314"/>
                      <a:gd name="connsiteY6" fmla="*/ 263425 h 545290"/>
                      <a:gd name="connsiteX7" fmla="*/ 895314 w 895314"/>
                      <a:gd name="connsiteY7" fmla="*/ 274995 h 545290"/>
                      <a:gd name="connsiteX8" fmla="*/ 448514 w 895314"/>
                      <a:gd name="connsiteY8" fmla="*/ 545290 h 545290"/>
                      <a:gd name="connsiteX9" fmla="*/ 10791 w 895314"/>
                      <a:gd name="connsiteY9" fmla="*/ 329469 h 545290"/>
                      <a:gd name="connsiteX10" fmla="*/ 3019 w 895314"/>
                      <a:gd name="connsiteY10" fmla="*/ 282823 h 545290"/>
                      <a:gd name="connsiteX11" fmla="*/ 0 w 895314"/>
                      <a:gd name="connsiteY11" fmla="*/ 275536 h 545290"/>
                      <a:gd name="connsiteX12" fmla="*/ 0 w 895314"/>
                      <a:gd name="connsiteY12" fmla="*/ 41393 h 545290"/>
                      <a:gd name="connsiteX13" fmla="*/ 17145 w 895314"/>
                      <a:gd name="connsiteY13" fmla="*/ 0 h 545290"/>
                      <a:gd name="connsiteX0" fmla="*/ 18397 w 896566"/>
                      <a:gd name="connsiteY0" fmla="*/ 1719 h 547009"/>
                      <a:gd name="connsiteX1" fmla="*/ 80002 w 896566"/>
                      <a:gd name="connsiteY1" fmla="*/ 6952 h 547009"/>
                      <a:gd name="connsiteX2" fmla="*/ 449766 w 896566"/>
                      <a:gd name="connsiteY2" fmla="*/ 42007 h 547009"/>
                      <a:gd name="connsiteX3" fmla="*/ 819530 w 896566"/>
                      <a:gd name="connsiteY3" fmla="*/ 6952 h 547009"/>
                      <a:gd name="connsiteX4" fmla="*/ 877493 w 896566"/>
                      <a:gd name="connsiteY4" fmla="*/ 1719 h 547009"/>
                      <a:gd name="connsiteX5" fmla="*/ 894638 w 896566"/>
                      <a:gd name="connsiteY5" fmla="*/ 43112 h 547009"/>
                      <a:gd name="connsiteX6" fmla="*/ 894638 w 896566"/>
                      <a:gd name="connsiteY6" fmla="*/ 265144 h 547009"/>
                      <a:gd name="connsiteX7" fmla="*/ 896566 w 896566"/>
                      <a:gd name="connsiteY7" fmla="*/ 276714 h 547009"/>
                      <a:gd name="connsiteX8" fmla="*/ 449766 w 896566"/>
                      <a:gd name="connsiteY8" fmla="*/ 547009 h 547009"/>
                      <a:gd name="connsiteX9" fmla="*/ 12043 w 896566"/>
                      <a:gd name="connsiteY9" fmla="*/ 331188 h 547009"/>
                      <a:gd name="connsiteX10" fmla="*/ 4271 w 896566"/>
                      <a:gd name="connsiteY10" fmla="*/ 284542 h 547009"/>
                      <a:gd name="connsiteX11" fmla="*/ 1252 w 896566"/>
                      <a:gd name="connsiteY11" fmla="*/ 277255 h 547009"/>
                      <a:gd name="connsiteX12" fmla="*/ 1252 w 896566"/>
                      <a:gd name="connsiteY12" fmla="*/ 43112 h 547009"/>
                      <a:gd name="connsiteX13" fmla="*/ 18397 w 896566"/>
                      <a:gd name="connsiteY13" fmla="*/ 1719 h 547009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281519 h 551273"/>
                      <a:gd name="connsiteX12" fmla="*/ 1252 w 896566"/>
                      <a:gd name="connsiteY12" fmla="*/ 47376 h 551273"/>
                      <a:gd name="connsiteX13" fmla="*/ 18397 w 896566"/>
                      <a:gd name="connsiteY13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47376 h 551273"/>
                      <a:gd name="connsiteX12" fmla="*/ 18397 w 896566"/>
                      <a:gd name="connsiteY12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4271 w 896566"/>
                      <a:gd name="connsiteY9" fmla="*/ 288806 h 551273"/>
                      <a:gd name="connsiteX10" fmla="*/ 1252 w 896566"/>
                      <a:gd name="connsiteY10" fmla="*/ 47376 h 551273"/>
                      <a:gd name="connsiteX11" fmla="*/ 18397 w 896566"/>
                      <a:gd name="connsiteY11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14021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9542 w 896566"/>
                      <a:gd name="connsiteY8" fmla="*/ 326636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9066"/>
                      <a:gd name="connsiteY0" fmla="*/ 5983 h 529842"/>
                      <a:gd name="connsiteX1" fmla="*/ 80002 w 899066"/>
                      <a:gd name="connsiteY1" fmla="*/ 11216 h 529842"/>
                      <a:gd name="connsiteX2" fmla="*/ 449766 w 899066"/>
                      <a:gd name="connsiteY2" fmla="*/ 46271 h 529842"/>
                      <a:gd name="connsiteX3" fmla="*/ 819530 w 899066"/>
                      <a:gd name="connsiteY3" fmla="*/ 11216 h 529842"/>
                      <a:gd name="connsiteX4" fmla="*/ 877493 w 899066"/>
                      <a:gd name="connsiteY4" fmla="*/ 5983 h 529842"/>
                      <a:gd name="connsiteX5" fmla="*/ 894638 w 899066"/>
                      <a:gd name="connsiteY5" fmla="*/ 47376 h 529842"/>
                      <a:gd name="connsiteX6" fmla="*/ 899066 w 899066"/>
                      <a:gd name="connsiteY6" fmla="*/ 293594 h 529842"/>
                      <a:gd name="connsiteX7" fmla="*/ 445003 w 899066"/>
                      <a:gd name="connsiteY7" fmla="*/ 529842 h 529842"/>
                      <a:gd name="connsiteX8" fmla="*/ 9542 w 899066"/>
                      <a:gd name="connsiteY8" fmla="*/ 326636 h 529842"/>
                      <a:gd name="connsiteX9" fmla="*/ 1252 w 899066"/>
                      <a:gd name="connsiteY9" fmla="*/ 47376 h 529842"/>
                      <a:gd name="connsiteX10" fmla="*/ 18397 w 899066"/>
                      <a:gd name="connsiteY10" fmla="*/ 5983 h 529842"/>
                      <a:gd name="connsiteX0" fmla="*/ 18397 w 899066"/>
                      <a:gd name="connsiteY0" fmla="*/ 5983 h 529842"/>
                      <a:gd name="connsiteX1" fmla="*/ 80002 w 899066"/>
                      <a:gd name="connsiteY1" fmla="*/ 11216 h 529842"/>
                      <a:gd name="connsiteX2" fmla="*/ 449766 w 899066"/>
                      <a:gd name="connsiteY2" fmla="*/ 46271 h 529842"/>
                      <a:gd name="connsiteX3" fmla="*/ 819530 w 899066"/>
                      <a:gd name="connsiteY3" fmla="*/ 11216 h 529842"/>
                      <a:gd name="connsiteX4" fmla="*/ 877493 w 899066"/>
                      <a:gd name="connsiteY4" fmla="*/ 5983 h 529842"/>
                      <a:gd name="connsiteX5" fmla="*/ 894638 w 899066"/>
                      <a:gd name="connsiteY5" fmla="*/ 47376 h 529842"/>
                      <a:gd name="connsiteX6" fmla="*/ 899066 w 899066"/>
                      <a:gd name="connsiteY6" fmla="*/ 293594 h 529842"/>
                      <a:gd name="connsiteX7" fmla="*/ 445003 w 899066"/>
                      <a:gd name="connsiteY7" fmla="*/ 529842 h 529842"/>
                      <a:gd name="connsiteX8" fmla="*/ 9542 w 899066"/>
                      <a:gd name="connsiteY8" fmla="*/ 326636 h 529842"/>
                      <a:gd name="connsiteX9" fmla="*/ 1252 w 899066"/>
                      <a:gd name="connsiteY9" fmla="*/ 47376 h 529842"/>
                      <a:gd name="connsiteX10" fmla="*/ 18397 w 899066"/>
                      <a:gd name="connsiteY10" fmla="*/ 5983 h 529842"/>
                      <a:gd name="connsiteX0" fmla="*/ 18397 w 899066"/>
                      <a:gd name="connsiteY0" fmla="*/ 5983 h 529842"/>
                      <a:gd name="connsiteX1" fmla="*/ 80002 w 899066"/>
                      <a:gd name="connsiteY1" fmla="*/ 11216 h 529842"/>
                      <a:gd name="connsiteX2" fmla="*/ 449766 w 899066"/>
                      <a:gd name="connsiteY2" fmla="*/ 46271 h 529842"/>
                      <a:gd name="connsiteX3" fmla="*/ 819530 w 899066"/>
                      <a:gd name="connsiteY3" fmla="*/ 11216 h 529842"/>
                      <a:gd name="connsiteX4" fmla="*/ 877493 w 899066"/>
                      <a:gd name="connsiteY4" fmla="*/ 5983 h 529842"/>
                      <a:gd name="connsiteX5" fmla="*/ 894638 w 899066"/>
                      <a:gd name="connsiteY5" fmla="*/ 47376 h 529842"/>
                      <a:gd name="connsiteX6" fmla="*/ 899066 w 899066"/>
                      <a:gd name="connsiteY6" fmla="*/ 293594 h 529842"/>
                      <a:gd name="connsiteX7" fmla="*/ 445003 w 899066"/>
                      <a:gd name="connsiteY7" fmla="*/ 529842 h 529842"/>
                      <a:gd name="connsiteX8" fmla="*/ 9542 w 899066"/>
                      <a:gd name="connsiteY8" fmla="*/ 326636 h 529842"/>
                      <a:gd name="connsiteX9" fmla="*/ 1252 w 899066"/>
                      <a:gd name="connsiteY9" fmla="*/ 47376 h 529842"/>
                      <a:gd name="connsiteX10" fmla="*/ 18397 w 899066"/>
                      <a:gd name="connsiteY10" fmla="*/ 5983 h 5298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99066" h="529842">
                        <a:moveTo>
                          <a:pt x="18397" y="5983"/>
                        </a:moveTo>
                        <a:cubicBezTo>
                          <a:pt x="43694" y="583"/>
                          <a:pt x="59467" y="9472"/>
                          <a:pt x="80002" y="11216"/>
                        </a:cubicBezTo>
                        <a:cubicBezTo>
                          <a:pt x="185554" y="33348"/>
                          <a:pt x="312797" y="46271"/>
                          <a:pt x="449766" y="46271"/>
                        </a:cubicBezTo>
                        <a:cubicBezTo>
                          <a:pt x="586735" y="46271"/>
                          <a:pt x="713979" y="33348"/>
                          <a:pt x="819530" y="11216"/>
                        </a:cubicBezTo>
                        <a:cubicBezTo>
                          <a:pt x="838851" y="9472"/>
                          <a:pt x="852613" y="-9373"/>
                          <a:pt x="877493" y="5983"/>
                        </a:cubicBezTo>
                        <a:cubicBezTo>
                          <a:pt x="902373" y="21339"/>
                          <a:pt x="894638" y="31211"/>
                          <a:pt x="894638" y="47376"/>
                        </a:cubicBezTo>
                        <a:cubicBezTo>
                          <a:pt x="895281" y="125243"/>
                          <a:pt x="898423" y="215727"/>
                          <a:pt x="899066" y="293594"/>
                        </a:cubicBezTo>
                        <a:cubicBezTo>
                          <a:pt x="798346" y="471449"/>
                          <a:pt x="691764" y="529842"/>
                          <a:pt x="445003" y="529842"/>
                        </a:cubicBezTo>
                        <a:cubicBezTo>
                          <a:pt x="229087" y="529842"/>
                          <a:pt x="80489" y="442804"/>
                          <a:pt x="9542" y="326636"/>
                        </a:cubicBezTo>
                        <a:lnTo>
                          <a:pt x="1252" y="47376"/>
                        </a:lnTo>
                        <a:cubicBezTo>
                          <a:pt x="1252" y="31211"/>
                          <a:pt x="-6900" y="11383"/>
                          <a:pt x="18397" y="598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52000">
                        <a:srgbClr val="5B9BD5">
                          <a:lumMod val="5000"/>
                          <a:lumOff val="95000"/>
                        </a:srgbClr>
                      </a:gs>
                      <a:gs pos="54000">
                        <a:srgbClr val="5B9BD5">
                          <a:lumMod val="20000"/>
                          <a:lumOff val="80000"/>
                        </a:srgbClr>
                      </a:gs>
                    </a:gsLst>
                    <a:lin ang="0" scaled="1"/>
                    <a:tileRect/>
                  </a:gradFill>
                  <a:ln w="12700" cap="flat" cmpd="sng" algn="ctr">
                    <a:solidFill>
                      <a:srgbClr val="5B9BD5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8" name="フリーフォーム: 図形 97">
                    <a:extLst>
                      <a:ext uri="{FF2B5EF4-FFF2-40B4-BE49-F238E27FC236}">
                        <a16:creationId xmlns:a16="http://schemas.microsoft.com/office/drawing/2014/main" id="{E4C4A7DA-F767-477A-A99F-1FAEE82E237E}"/>
                      </a:ext>
                    </a:extLst>
                  </p:cNvPr>
                  <p:cNvSpPr/>
                  <p:nvPr/>
                </p:nvSpPr>
                <p:spPr>
                  <a:xfrm>
                    <a:off x="985606" y="1181312"/>
                    <a:ext cx="663304" cy="51346"/>
                  </a:xfrm>
                  <a:custGeom>
                    <a:avLst/>
                    <a:gdLst>
                      <a:gd name="connsiteX0" fmla="*/ 0 w 663304"/>
                      <a:gd name="connsiteY0" fmla="*/ 0 h 73384"/>
                      <a:gd name="connsiteX1" fmla="*/ 136954 w 663304"/>
                      <a:gd name="connsiteY1" fmla="*/ 29759 h 73384"/>
                      <a:gd name="connsiteX2" fmla="*/ 331652 w 663304"/>
                      <a:gd name="connsiteY2" fmla="*/ 42428 h 73384"/>
                      <a:gd name="connsiteX3" fmla="*/ 526350 w 663304"/>
                      <a:gd name="connsiteY3" fmla="*/ 29759 h 73384"/>
                      <a:gd name="connsiteX4" fmla="*/ 663304 w 663304"/>
                      <a:gd name="connsiteY4" fmla="*/ 0 h 73384"/>
                      <a:gd name="connsiteX5" fmla="*/ 618854 w 663304"/>
                      <a:gd name="connsiteY5" fmla="*/ 26167 h 73384"/>
                      <a:gd name="connsiteX6" fmla="*/ 331652 w 663304"/>
                      <a:gd name="connsiteY6" fmla="*/ 73384 h 73384"/>
                      <a:gd name="connsiteX7" fmla="*/ 44450 w 663304"/>
                      <a:gd name="connsiteY7" fmla="*/ 26167 h 73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3304" h="73384">
                        <a:moveTo>
                          <a:pt x="0" y="0"/>
                        </a:moveTo>
                        <a:lnTo>
                          <a:pt x="136954" y="29759"/>
                        </a:lnTo>
                        <a:cubicBezTo>
                          <a:pt x="196797" y="37917"/>
                          <a:pt x="262590" y="42428"/>
                          <a:pt x="331652" y="42428"/>
                        </a:cubicBezTo>
                        <a:cubicBezTo>
                          <a:pt x="400714" y="42428"/>
                          <a:pt x="466507" y="37917"/>
                          <a:pt x="526350" y="29759"/>
                        </a:cubicBezTo>
                        <a:lnTo>
                          <a:pt x="663304" y="0"/>
                        </a:lnTo>
                        <a:lnTo>
                          <a:pt x="618854" y="26167"/>
                        </a:lnTo>
                        <a:cubicBezTo>
                          <a:pt x="545353" y="55340"/>
                          <a:pt x="443812" y="73384"/>
                          <a:pt x="331652" y="73384"/>
                        </a:cubicBezTo>
                        <a:cubicBezTo>
                          <a:pt x="219493" y="73384"/>
                          <a:pt x="117951" y="55340"/>
                          <a:pt x="44450" y="26167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9" name="フリーフォーム: 図形 98">
                    <a:extLst>
                      <a:ext uri="{FF2B5EF4-FFF2-40B4-BE49-F238E27FC236}">
                        <a16:creationId xmlns:a16="http://schemas.microsoft.com/office/drawing/2014/main" id="{1E9ADE01-EF1F-4BBD-8C33-7A1A1CEB765E}"/>
                      </a:ext>
                    </a:extLst>
                  </p:cNvPr>
                  <p:cNvSpPr/>
                  <p:nvPr/>
                </p:nvSpPr>
                <p:spPr>
                  <a:xfrm>
                    <a:off x="985606" y="1331867"/>
                    <a:ext cx="663304" cy="45720"/>
                  </a:xfrm>
                  <a:custGeom>
                    <a:avLst/>
                    <a:gdLst>
                      <a:gd name="connsiteX0" fmla="*/ 0 w 663304"/>
                      <a:gd name="connsiteY0" fmla="*/ 0 h 73384"/>
                      <a:gd name="connsiteX1" fmla="*/ 136954 w 663304"/>
                      <a:gd name="connsiteY1" fmla="*/ 29759 h 73384"/>
                      <a:gd name="connsiteX2" fmla="*/ 331652 w 663304"/>
                      <a:gd name="connsiteY2" fmla="*/ 42428 h 73384"/>
                      <a:gd name="connsiteX3" fmla="*/ 526350 w 663304"/>
                      <a:gd name="connsiteY3" fmla="*/ 29759 h 73384"/>
                      <a:gd name="connsiteX4" fmla="*/ 663304 w 663304"/>
                      <a:gd name="connsiteY4" fmla="*/ 0 h 73384"/>
                      <a:gd name="connsiteX5" fmla="*/ 618854 w 663304"/>
                      <a:gd name="connsiteY5" fmla="*/ 26167 h 73384"/>
                      <a:gd name="connsiteX6" fmla="*/ 331652 w 663304"/>
                      <a:gd name="connsiteY6" fmla="*/ 73384 h 73384"/>
                      <a:gd name="connsiteX7" fmla="*/ 44450 w 663304"/>
                      <a:gd name="connsiteY7" fmla="*/ 26167 h 73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3304" h="73384">
                        <a:moveTo>
                          <a:pt x="0" y="0"/>
                        </a:moveTo>
                        <a:lnTo>
                          <a:pt x="136954" y="29759"/>
                        </a:lnTo>
                        <a:cubicBezTo>
                          <a:pt x="196797" y="37917"/>
                          <a:pt x="262590" y="42428"/>
                          <a:pt x="331652" y="42428"/>
                        </a:cubicBezTo>
                        <a:cubicBezTo>
                          <a:pt x="400714" y="42428"/>
                          <a:pt x="466507" y="37917"/>
                          <a:pt x="526350" y="29759"/>
                        </a:cubicBezTo>
                        <a:lnTo>
                          <a:pt x="663304" y="0"/>
                        </a:lnTo>
                        <a:lnTo>
                          <a:pt x="618854" y="26167"/>
                        </a:lnTo>
                        <a:cubicBezTo>
                          <a:pt x="545353" y="55340"/>
                          <a:pt x="443812" y="73384"/>
                          <a:pt x="331652" y="73384"/>
                        </a:cubicBezTo>
                        <a:cubicBezTo>
                          <a:pt x="219493" y="73384"/>
                          <a:pt x="117951" y="55340"/>
                          <a:pt x="44450" y="26167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0" name="フリーフォーム: 図形 99">
                    <a:extLst>
                      <a:ext uri="{FF2B5EF4-FFF2-40B4-BE49-F238E27FC236}">
                        <a16:creationId xmlns:a16="http://schemas.microsoft.com/office/drawing/2014/main" id="{10DB66F3-F226-4BD7-A7B4-362FCF427D96}"/>
                      </a:ext>
                    </a:extLst>
                  </p:cNvPr>
                  <p:cNvSpPr/>
                  <p:nvPr/>
                </p:nvSpPr>
                <p:spPr>
                  <a:xfrm>
                    <a:off x="985606" y="1417055"/>
                    <a:ext cx="663304" cy="111327"/>
                  </a:xfrm>
                  <a:custGeom>
                    <a:avLst/>
                    <a:gdLst>
                      <a:gd name="connsiteX0" fmla="*/ 0 w 663304"/>
                      <a:gd name="connsiteY0" fmla="*/ 0 h 111327"/>
                      <a:gd name="connsiteX1" fmla="*/ 2305 w 663304"/>
                      <a:gd name="connsiteY1" fmla="*/ 760 h 111327"/>
                      <a:gd name="connsiteX2" fmla="*/ 20644 w 663304"/>
                      <a:gd name="connsiteY2" fmla="*/ 15885 h 111327"/>
                      <a:gd name="connsiteX3" fmla="*/ 331652 w 663304"/>
                      <a:gd name="connsiteY3" fmla="*/ 87515 h 111327"/>
                      <a:gd name="connsiteX4" fmla="*/ 642660 w 663304"/>
                      <a:gd name="connsiteY4" fmla="*/ 15885 h 111327"/>
                      <a:gd name="connsiteX5" fmla="*/ 661000 w 663304"/>
                      <a:gd name="connsiteY5" fmla="*/ 760 h 111327"/>
                      <a:gd name="connsiteX6" fmla="*/ 663304 w 663304"/>
                      <a:gd name="connsiteY6" fmla="*/ 0 h 111327"/>
                      <a:gd name="connsiteX7" fmla="*/ 618854 w 663304"/>
                      <a:gd name="connsiteY7" fmla="*/ 39697 h 111327"/>
                      <a:gd name="connsiteX8" fmla="*/ 331652 w 663304"/>
                      <a:gd name="connsiteY8" fmla="*/ 111327 h 111327"/>
                      <a:gd name="connsiteX9" fmla="*/ 44450 w 663304"/>
                      <a:gd name="connsiteY9" fmla="*/ 39697 h 111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63304" h="111327">
                        <a:moveTo>
                          <a:pt x="0" y="0"/>
                        </a:moveTo>
                        <a:lnTo>
                          <a:pt x="2305" y="760"/>
                        </a:lnTo>
                        <a:lnTo>
                          <a:pt x="20644" y="15885"/>
                        </a:lnTo>
                        <a:cubicBezTo>
                          <a:pt x="100238" y="60141"/>
                          <a:pt x="210196" y="87515"/>
                          <a:pt x="331652" y="87515"/>
                        </a:cubicBezTo>
                        <a:cubicBezTo>
                          <a:pt x="453109" y="87515"/>
                          <a:pt x="563066" y="60141"/>
                          <a:pt x="642660" y="15885"/>
                        </a:cubicBezTo>
                        <a:lnTo>
                          <a:pt x="661000" y="760"/>
                        </a:lnTo>
                        <a:lnTo>
                          <a:pt x="663304" y="0"/>
                        </a:lnTo>
                        <a:lnTo>
                          <a:pt x="618854" y="39697"/>
                        </a:lnTo>
                        <a:cubicBezTo>
                          <a:pt x="545353" y="83953"/>
                          <a:pt x="443812" y="111327"/>
                          <a:pt x="331652" y="111327"/>
                        </a:cubicBezTo>
                        <a:cubicBezTo>
                          <a:pt x="219493" y="111327"/>
                          <a:pt x="117951" y="83953"/>
                          <a:pt x="44450" y="39697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21872867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9338B0B-AE10-4C75-ACAF-2A4E5508957C}"/>
              </a:ext>
            </a:extLst>
          </p:cNvPr>
          <p:cNvSpPr txBox="1"/>
          <p:nvPr/>
        </p:nvSpPr>
        <p:spPr>
          <a:xfrm>
            <a:off x="0" y="567577"/>
            <a:ext cx="6858000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入室時には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94F01657-9507-4E5B-91F6-D623DDB80D0A}"/>
              </a:ext>
            </a:extLst>
          </p:cNvPr>
          <p:cNvGrpSpPr/>
          <p:nvPr/>
        </p:nvGrpSpPr>
        <p:grpSpPr>
          <a:xfrm>
            <a:off x="604911" y="5697415"/>
            <a:ext cx="5648178" cy="3601168"/>
            <a:chOff x="542510" y="500604"/>
            <a:chExt cx="6345705" cy="5673700"/>
          </a:xfrm>
        </p:grpSpPr>
        <p:sp>
          <p:nvSpPr>
            <p:cNvPr id="131" name="テキスト ボックス 130">
              <a:extLst>
                <a:ext uri="{FF2B5EF4-FFF2-40B4-BE49-F238E27FC236}">
                  <a16:creationId xmlns:a16="http://schemas.microsoft.com/office/drawing/2014/main" id="{B19F1D5A-2F39-4092-91E2-AC26F23C4176}"/>
                </a:ext>
              </a:extLst>
            </p:cNvPr>
            <p:cNvSpPr txBox="1"/>
            <p:nvPr/>
          </p:nvSpPr>
          <p:spPr>
            <a:xfrm>
              <a:off x="1550787" y="3428999"/>
              <a:ext cx="4329152" cy="2745305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effectLst/>
                </a:rPr>
                <a:t>着用</a:t>
              </a:r>
            </a:p>
          </p:txBody>
        </p:sp>
        <p:sp>
          <p:nvSpPr>
            <p:cNvPr id="132" name="テキスト ボックス 131">
              <a:extLst>
                <a:ext uri="{FF2B5EF4-FFF2-40B4-BE49-F238E27FC236}">
                  <a16:creationId xmlns:a16="http://schemas.microsoft.com/office/drawing/2014/main" id="{EFDB49EF-5E50-410E-8DB7-A7BD653898F9}"/>
                </a:ext>
              </a:extLst>
            </p:cNvPr>
            <p:cNvSpPr txBox="1"/>
            <p:nvPr/>
          </p:nvSpPr>
          <p:spPr>
            <a:xfrm>
              <a:off x="542510" y="500604"/>
              <a:ext cx="6345705" cy="2745305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effectLst/>
                </a:rPr>
                <a:t>マスク</a:t>
              </a:r>
            </a:p>
          </p:txBody>
        </p:sp>
      </p:grpSp>
      <p:sp>
        <p:nvSpPr>
          <p:cNvPr id="84" name="角丸四角形 3">
            <a:extLst>
              <a:ext uri="{FF2B5EF4-FFF2-40B4-BE49-F238E27FC236}">
                <a16:creationId xmlns:a16="http://schemas.microsoft.com/office/drawing/2014/main" id="{D2DFB6FD-6194-408D-9080-1690FF05825A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29561CE2-610F-4383-83D1-78D445833118}"/>
              </a:ext>
            </a:extLst>
          </p:cNvPr>
          <p:cNvGrpSpPr/>
          <p:nvPr/>
        </p:nvGrpSpPr>
        <p:grpSpPr>
          <a:xfrm>
            <a:off x="1405157" y="1799983"/>
            <a:ext cx="4064310" cy="3497624"/>
            <a:chOff x="3325330" y="1247665"/>
            <a:chExt cx="3737988" cy="3216800"/>
          </a:xfrm>
        </p:grpSpPr>
        <p:sp>
          <p:nvSpPr>
            <p:cNvPr id="86" name="楕円 85">
              <a:extLst>
                <a:ext uri="{FF2B5EF4-FFF2-40B4-BE49-F238E27FC236}">
                  <a16:creationId xmlns:a16="http://schemas.microsoft.com/office/drawing/2014/main" id="{6E26B24E-0B37-45F8-8DFB-4688956A87CB}"/>
                </a:ext>
              </a:extLst>
            </p:cNvPr>
            <p:cNvSpPr/>
            <p:nvPr/>
          </p:nvSpPr>
          <p:spPr>
            <a:xfrm>
              <a:off x="3589702" y="1352811"/>
              <a:ext cx="3111658" cy="3111654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2088399C-B65E-48E2-AAD3-99B25D9E2623}"/>
                </a:ext>
              </a:extLst>
            </p:cNvPr>
            <p:cNvGrpSpPr/>
            <p:nvPr/>
          </p:nvGrpSpPr>
          <p:grpSpPr>
            <a:xfrm>
              <a:off x="3325330" y="1408329"/>
              <a:ext cx="1800200" cy="2990450"/>
              <a:chOff x="5878698" y="-794320"/>
              <a:chExt cx="1550006" cy="2574834"/>
            </a:xfrm>
          </p:grpSpPr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6A8504CA-A8B1-4D0A-8B64-B42F5DF2CA49}"/>
                  </a:ext>
                </a:extLst>
              </p:cNvPr>
              <p:cNvSpPr/>
              <p:nvPr/>
            </p:nvSpPr>
            <p:spPr>
              <a:xfrm>
                <a:off x="5905926" y="1019112"/>
                <a:ext cx="214736" cy="761401"/>
              </a:xfrm>
              <a:custGeom>
                <a:avLst/>
                <a:gdLst>
                  <a:gd name="connsiteX0" fmla="*/ 134162 w 214736"/>
                  <a:gd name="connsiteY0" fmla="*/ 0 h 783564"/>
                  <a:gd name="connsiteX1" fmla="*/ 214736 w 214736"/>
                  <a:gd name="connsiteY1" fmla="*/ 0 h 783564"/>
                  <a:gd name="connsiteX2" fmla="*/ 214736 w 214736"/>
                  <a:gd name="connsiteY2" fmla="*/ 783564 h 783564"/>
                  <a:gd name="connsiteX3" fmla="*/ 0 w 214736"/>
                  <a:gd name="connsiteY3" fmla="*/ 783564 h 783564"/>
                  <a:gd name="connsiteX4" fmla="*/ 134162 w 214736"/>
                  <a:gd name="connsiteY4" fmla="*/ 0 h 783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736" h="783564">
                    <a:moveTo>
                      <a:pt x="134162" y="0"/>
                    </a:moveTo>
                    <a:lnTo>
                      <a:pt x="214736" y="0"/>
                    </a:lnTo>
                    <a:lnTo>
                      <a:pt x="214736" y="783564"/>
                    </a:lnTo>
                    <a:lnTo>
                      <a:pt x="0" y="783564"/>
                    </a:lnTo>
                    <a:lnTo>
                      <a:pt x="134162" y="0"/>
                    </a:lnTo>
                    <a:close/>
                  </a:path>
                </a:pathLst>
              </a:custGeom>
              <a:solidFill>
                <a:srgbClr val="4472C4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BF8BAB1B-BB01-4DFB-B710-AA50B4F42D8E}"/>
                  </a:ext>
                </a:extLst>
              </p:cNvPr>
              <p:cNvSpPr/>
              <p:nvPr/>
            </p:nvSpPr>
            <p:spPr>
              <a:xfrm>
                <a:off x="7083623" y="1019112"/>
                <a:ext cx="219570" cy="761401"/>
              </a:xfrm>
              <a:custGeom>
                <a:avLst/>
                <a:gdLst>
                  <a:gd name="connsiteX0" fmla="*/ 0 w 219570"/>
                  <a:gd name="connsiteY0" fmla="*/ 0 h 783564"/>
                  <a:gd name="connsiteX1" fmla="*/ 85408 w 219570"/>
                  <a:gd name="connsiteY1" fmla="*/ 0 h 783564"/>
                  <a:gd name="connsiteX2" fmla="*/ 219570 w 219570"/>
                  <a:gd name="connsiteY2" fmla="*/ 783564 h 783564"/>
                  <a:gd name="connsiteX3" fmla="*/ 0 w 219570"/>
                  <a:gd name="connsiteY3" fmla="*/ 783564 h 783564"/>
                  <a:gd name="connsiteX4" fmla="*/ 0 w 219570"/>
                  <a:gd name="connsiteY4" fmla="*/ 0 h 783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570" h="783564">
                    <a:moveTo>
                      <a:pt x="0" y="0"/>
                    </a:moveTo>
                    <a:lnTo>
                      <a:pt x="85408" y="0"/>
                    </a:lnTo>
                    <a:lnTo>
                      <a:pt x="219570" y="783564"/>
                    </a:lnTo>
                    <a:lnTo>
                      <a:pt x="0" y="7835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472C4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E181E9F8-0F30-47FB-A8D0-177BB75659D7}"/>
                  </a:ext>
                </a:extLst>
              </p:cNvPr>
              <p:cNvGrpSpPr/>
              <p:nvPr/>
            </p:nvGrpSpPr>
            <p:grpSpPr>
              <a:xfrm>
                <a:off x="5936136" y="-794320"/>
                <a:ext cx="1353068" cy="2574834"/>
                <a:chOff x="5936136" y="4184079"/>
                <a:chExt cx="1353068" cy="2574834"/>
              </a:xfrm>
            </p:grpSpPr>
            <p:sp>
              <p:nvSpPr>
                <p:cNvPr id="223" name="片側の 2 つの角を丸めた四角形 128">
                  <a:extLst>
                    <a:ext uri="{FF2B5EF4-FFF2-40B4-BE49-F238E27FC236}">
                      <a16:creationId xmlns:a16="http://schemas.microsoft.com/office/drawing/2014/main" id="{C273BE04-9E9E-41B9-831E-F31D41974548}"/>
                    </a:ext>
                  </a:extLst>
                </p:cNvPr>
                <p:cNvSpPr/>
                <p:nvPr/>
              </p:nvSpPr>
              <p:spPr>
                <a:xfrm>
                  <a:off x="6017043" y="4184079"/>
                  <a:ext cx="1176816" cy="139639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224" name="グループ化 223">
                  <a:extLst>
                    <a:ext uri="{FF2B5EF4-FFF2-40B4-BE49-F238E27FC236}">
                      <a16:creationId xmlns:a16="http://schemas.microsoft.com/office/drawing/2014/main" id="{0A4B431C-F992-4AE9-8BE2-FAC8932E8B02}"/>
                    </a:ext>
                  </a:extLst>
                </p:cNvPr>
                <p:cNvGrpSpPr/>
                <p:nvPr/>
              </p:nvGrpSpPr>
              <p:grpSpPr>
                <a:xfrm>
                  <a:off x="6027302" y="5476422"/>
                  <a:ext cx="1156298" cy="1282491"/>
                  <a:chOff x="5513400" y="4836724"/>
                  <a:chExt cx="1156298" cy="1282491"/>
                </a:xfrm>
              </p:grpSpPr>
              <p:sp>
                <p:nvSpPr>
                  <p:cNvPr id="246" name="フリーフォーム: 図形 245">
                    <a:extLst>
                      <a:ext uri="{FF2B5EF4-FFF2-40B4-BE49-F238E27FC236}">
                        <a16:creationId xmlns:a16="http://schemas.microsoft.com/office/drawing/2014/main" id="{7B0D785A-253E-4E56-A46A-FFF1CE4B550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742329" y="4836724"/>
                    <a:ext cx="698442" cy="521090"/>
                  </a:xfrm>
                  <a:custGeom>
                    <a:avLst/>
                    <a:gdLst>
                      <a:gd name="connsiteX0" fmla="*/ 483019 w 698442"/>
                      <a:gd name="connsiteY0" fmla="*/ 521090 h 521090"/>
                      <a:gd name="connsiteX1" fmla="*/ 215422 w 698442"/>
                      <a:gd name="connsiteY1" fmla="*/ 521090 h 521090"/>
                      <a:gd name="connsiteX2" fmla="*/ 215422 w 698442"/>
                      <a:gd name="connsiteY2" fmla="*/ 288649 h 521090"/>
                      <a:gd name="connsiteX3" fmla="*/ 213288 w 698442"/>
                      <a:gd name="connsiteY3" fmla="*/ 288464 h 521090"/>
                      <a:gd name="connsiteX4" fmla="*/ 0 w 698442"/>
                      <a:gd name="connsiteY4" fmla="*/ 150131 h 521090"/>
                      <a:gd name="connsiteX5" fmla="*/ 349221 w 698442"/>
                      <a:gd name="connsiteY5" fmla="*/ 0 h 521090"/>
                      <a:gd name="connsiteX6" fmla="*/ 698442 w 698442"/>
                      <a:gd name="connsiteY6" fmla="*/ 150131 h 521090"/>
                      <a:gd name="connsiteX7" fmla="*/ 485153 w 698442"/>
                      <a:gd name="connsiteY7" fmla="*/ 288464 h 521090"/>
                      <a:gd name="connsiteX8" fmla="*/ 483020 w 698442"/>
                      <a:gd name="connsiteY8" fmla="*/ 288649 h 5210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98442" h="521090">
                        <a:moveTo>
                          <a:pt x="483019" y="521090"/>
                        </a:moveTo>
                        <a:lnTo>
                          <a:pt x="215422" y="521090"/>
                        </a:lnTo>
                        <a:lnTo>
                          <a:pt x="215422" y="288649"/>
                        </a:lnTo>
                        <a:lnTo>
                          <a:pt x="213288" y="288464"/>
                        </a:lnTo>
                        <a:cubicBezTo>
                          <a:pt x="87948" y="265673"/>
                          <a:pt x="0" y="212317"/>
                          <a:pt x="0" y="150131"/>
                        </a:cubicBezTo>
                        <a:cubicBezTo>
                          <a:pt x="0" y="67216"/>
                          <a:pt x="156352" y="0"/>
                          <a:pt x="349221" y="0"/>
                        </a:cubicBezTo>
                        <a:cubicBezTo>
                          <a:pt x="542090" y="0"/>
                          <a:pt x="698442" y="67216"/>
                          <a:pt x="698442" y="150131"/>
                        </a:cubicBezTo>
                        <a:cubicBezTo>
                          <a:pt x="698442" y="212317"/>
                          <a:pt x="610494" y="265673"/>
                          <a:pt x="485153" y="288464"/>
                        </a:cubicBezTo>
                        <a:lnTo>
                          <a:pt x="483020" y="288649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47" name="片側の 2 つの角を丸めた四角形 85">
                    <a:extLst>
                      <a:ext uri="{FF2B5EF4-FFF2-40B4-BE49-F238E27FC236}">
                        <a16:creationId xmlns:a16="http://schemas.microsoft.com/office/drawing/2014/main" id="{BBE5C49C-C67F-42B0-A371-A2AD128052D2}"/>
                      </a:ext>
                    </a:extLst>
                  </p:cNvPr>
                  <p:cNvSpPr/>
                  <p:nvPr/>
                </p:nvSpPr>
                <p:spPr>
                  <a:xfrm>
                    <a:off x="5513400" y="5100285"/>
                    <a:ext cx="1156298" cy="101893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56298" h="1018930">
                        <a:moveTo>
                          <a:pt x="339738" y="0"/>
                        </a:moveTo>
                        <a:lnTo>
                          <a:pt x="414999" y="178641"/>
                        </a:lnTo>
                        <a:lnTo>
                          <a:pt x="756160" y="178641"/>
                        </a:lnTo>
                        <a:lnTo>
                          <a:pt x="830816" y="1437"/>
                        </a:lnTo>
                        <a:cubicBezTo>
                          <a:pt x="1013501" y="16850"/>
                          <a:pt x="1156298" y="170521"/>
                          <a:pt x="1156298" y="357544"/>
                        </a:cubicBezTo>
                        <a:lnTo>
                          <a:pt x="1156298" y="1018930"/>
                        </a:lnTo>
                        <a:lnTo>
                          <a:pt x="0" y="1018930"/>
                        </a:lnTo>
                        <a:lnTo>
                          <a:pt x="0" y="357544"/>
                        </a:lnTo>
                        <a:cubicBezTo>
                          <a:pt x="0" y="165647"/>
                          <a:pt x="150338" y="8863"/>
                          <a:pt x="339738" y="0"/>
                        </a:cubicBezTo>
                        <a:close/>
                      </a:path>
                    </a:pathLst>
                  </a:custGeom>
                  <a:solidFill>
                    <a:srgbClr val="4472C4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48" name="台形 247">
                    <a:extLst>
                      <a:ext uri="{FF2B5EF4-FFF2-40B4-BE49-F238E27FC236}">
                        <a16:creationId xmlns:a16="http://schemas.microsoft.com/office/drawing/2014/main" id="{B5551562-F3CD-4BA8-ACD3-B018885B4F9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841325" y="5205711"/>
                    <a:ext cx="500449" cy="913503"/>
                  </a:xfrm>
                  <a:prstGeom prst="trapezoid">
                    <a:avLst>
                      <a:gd name="adj" fmla="val 42130"/>
                    </a:avLst>
                  </a:prstGeom>
                  <a:solidFill>
                    <a:srgbClr val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249" name="グループ化 248">
                    <a:extLst>
                      <a:ext uri="{FF2B5EF4-FFF2-40B4-BE49-F238E27FC236}">
                        <a16:creationId xmlns:a16="http://schemas.microsoft.com/office/drawing/2014/main" id="{ECA94272-0FD4-4BF9-B7BB-069DDAC07458}"/>
                      </a:ext>
                    </a:extLst>
                  </p:cNvPr>
                  <p:cNvGrpSpPr/>
                  <p:nvPr/>
                </p:nvGrpSpPr>
                <p:grpSpPr>
                  <a:xfrm>
                    <a:off x="5533384" y="5081128"/>
                    <a:ext cx="1116330" cy="1038087"/>
                    <a:chOff x="4259580" y="3924300"/>
                    <a:chExt cx="1116330" cy="1043940"/>
                  </a:xfrm>
                  <a:solidFill>
                    <a:srgbClr val="002060"/>
                  </a:solidFill>
                </p:grpSpPr>
                <p:sp>
                  <p:nvSpPr>
                    <p:cNvPr id="250" name="フリーフォーム 96">
                      <a:extLst>
                        <a:ext uri="{FF2B5EF4-FFF2-40B4-BE49-F238E27FC236}">
                          <a16:creationId xmlns:a16="http://schemas.microsoft.com/office/drawing/2014/main" id="{13CA39BF-E8E4-40EC-83FC-C6F54AEF692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59580" y="3924300"/>
                      <a:ext cx="558165" cy="1043940"/>
                    </a:xfrm>
                    <a:custGeom>
                      <a:avLst/>
                      <a:gdLst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220980 w 558165"/>
                        <a:gd name="connsiteY5" fmla="*/ 537210 h 1043940"/>
                        <a:gd name="connsiteX6" fmla="*/ 350520 w 558165"/>
                        <a:gd name="connsiteY6" fmla="*/ 539115 h 1043940"/>
                        <a:gd name="connsiteX7" fmla="*/ 270510 w 558165"/>
                        <a:gd name="connsiteY7" fmla="*/ 621030 h 1043940"/>
                        <a:gd name="connsiteX8" fmla="*/ 413385 w 558165"/>
                        <a:gd name="connsiteY8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220980 w 558165"/>
                        <a:gd name="connsiteY5" fmla="*/ 537210 h 1043940"/>
                        <a:gd name="connsiteX6" fmla="*/ 270510 w 558165"/>
                        <a:gd name="connsiteY6" fmla="*/ 621030 h 1043940"/>
                        <a:gd name="connsiteX7" fmla="*/ 413385 w 558165"/>
                        <a:gd name="connsiteY7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220980 w 558165"/>
                        <a:gd name="connsiteY5" fmla="*/ 537210 h 1043940"/>
                        <a:gd name="connsiteX6" fmla="*/ 413385 w 558165"/>
                        <a:gd name="connsiteY6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413385 w 558165"/>
                        <a:gd name="connsiteY5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133350 w 558165"/>
                        <a:gd name="connsiteY5" fmla="*/ 462915 h 1043940"/>
                        <a:gd name="connsiteX6" fmla="*/ 413385 w 558165"/>
                        <a:gd name="connsiteY6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133350 w 558165"/>
                        <a:gd name="connsiteY5" fmla="*/ 462915 h 1043940"/>
                        <a:gd name="connsiteX6" fmla="*/ 175260 w 558165"/>
                        <a:gd name="connsiteY6" fmla="*/ 546735 h 1043940"/>
                        <a:gd name="connsiteX7" fmla="*/ 413385 w 558165"/>
                        <a:gd name="connsiteY7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133350 w 558165"/>
                        <a:gd name="connsiteY5" fmla="*/ 462915 h 1043940"/>
                        <a:gd name="connsiteX6" fmla="*/ 148590 w 558165"/>
                        <a:gd name="connsiteY6" fmla="*/ 501015 h 1043940"/>
                        <a:gd name="connsiteX7" fmla="*/ 175260 w 558165"/>
                        <a:gd name="connsiteY7" fmla="*/ 546735 h 1043940"/>
                        <a:gd name="connsiteX8" fmla="*/ 413385 w 558165"/>
                        <a:gd name="connsiteY8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133350 w 558165"/>
                        <a:gd name="connsiteY5" fmla="*/ 462915 h 1043940"/>
                        <a:gd name="connsiteX6" fmla="*/ 257175 w 558165"/>
                        <a:gd name="connsiteY6" fmla="*/ 468630 h 1043940"/>
                        <a:gd name="connsiteX7" fmla="*/ 175260 w 558165"/>
                        <a:gd name="connsiteY7" fmla="*/ 546735 h 1043940"/>
                        <a:gd name="connsiteX8" fmla="*/ 413385 w 558165"/>
                        <a:gd name="connsiteY8" fmla="*/ 1043940 h 10439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58165" h="1043940">
                          <a:moveTo>
                            <a:pt x="413385" y="1043940"/>
                          </a:moveTo>
                          <a:lnTo>
                            <a:pt x="558165" y="1043940"/>
                          </a:lnTo>
                          <a:lnTo>
                            <a:pt x="354330" y="0"/>
                          </a:lnTo>
                          <a:lnTo>
                            <a:pt x="205740" y="7620"/>
                          </a:lnTo>
                          <a:lnTo>
                            <a:pt x="0" y="186690"/>
                          </a:lnTo>
                          <a:lnTo>
                            <a:pt x="133350" y="462915"/>
                          </a:lnTo>
                          <a:lnTo>
                            <a:pt x="257175" y="468630"/>
                          </a:lnTo>
                          <a:lnTo>
                            <a:pt x="175260" y="546735"/>
                          </a:lnTo>
                          <a:lnTo>
                            <a:pt x="413385" y="10439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51" name="フリーフォーム 97">
                      <a:extLst>
                        <a:ext uri="{FF2B5EF4-FFF2-40B4-BE49-F238E27FC236}">
                          <a16:creationId xmlns:a16="http://schemas.microsoft.com/office/drawing/2014/main" id="{E06B917F-ADF2-4E54-BA86-696CBA567CF6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4817745" y="3924300"/>
                      <a:ext cx="558165" cy="1043940"/>
                    </a:xfrm>
                    <a:custGeom>
                      <a:avLst/>
                      <a:gdLst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220980 w 558165"/>
                        <a:gd name="connsiteY5" fmla="*/ 537210 h 1043940"/>
                        <a:gd name="connsiteX6" fmla="*/ 350520 w 558165"/>
                        <a:gd name="connsiteY6" fmla="*/ 539115 h 1043940"/>
                        <a:gd name="connsiteX7" fmla="*/ 270510 w 558165"/>
                        <a:gd name="connsiteY7" fmla="*/ 621030 h 1043940"/>
                        <a:gd name="connsiteX8" fmla="*/ 413385 w 558165"/>
                        <a:gd name="connsiteY8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220980 w 558165"/>
                        <a:gd name="connsiteY5" fmla="*/ 537210 h 1043940"/>
                        <a:gd name="connsiteX6" fmla="*/ 270510 w 558165"/>
                        <a:gd name="connsiteY6" fmla="*/ 621030 h 1043940"/>
                        <a:gd name="connsiteX7" fmla="*/ 413385 w 558165"/>
                        <a:gd name="connsiteY7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220980 w 558165"/>
                        <a:gd name="connsiteY5" fmla="*/ 537210 h 1043940"/>
                        <a:gd name="connsiteX6" fmla="*/ 413385 w 558165"/>
                        <a:gd name="connsiteY6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413385 w 558165"/>
                        <a:gd name="connsiteY5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133350 w 558165"/>
                        <a:gd name="connsiteY5" fmla="*/ 462915 h 1043940"/>
                        <a:gd name="connsiteX6" fmla="*/ 413385 w 558165"/>
                        <a:gd name="connsiteY6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133350 w 558165"/>
                        <a:gd name="connsiteY5" fmla="*/ 462915 h 1043940"/>
                        <a:gd name="connsiteX6" fmla="*/ 175260 w 558165"/>
                        <a:gd name="connsiteY6" fmla="*/ 546735 h 1043940"/>
                        <a:gd name="connsiteX7" fmla="*/ 413385 w 558165"/>
                        <a:gd name="connsiteY7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133350 w 558165"/>
                        <a:gd name="connsiteY5" fmla="*/ 462915 h 1043940"/>
                        <a:gd name="connsiteX6" fmla="*/ 148590 w 558165"/>
                        <a:gd name="connsiteY6" fmla="*/ 501015 h 1043940"/>
                        <a:gd name="connsiteX7" fmla="*/ 175260 w 558165"/>
                        <a:gd name="connsiteY7" fmla="*/ 546735 h 1043940"/>
                        <a:gd name="connsiteX8" fmla="*/ 413385 w 558165"/>
                        <a:gd name="connsiteY8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133350 w 558165"/>
                        <a:gd name="connsiteY5" fmla="*/ 462915 h 1043940"/>
                        <a:gd name="connsiteX6" fmla="*/ 257175 w 558165"/>
                        <a:gd name="connsiteY6" fmla="*/ 468630 h 1043940"/>
                        <a:gd name="connsiteX7" fmla="*/ 175260 w 558165"/>
                        <a:gd name="connsiteY7" fmla="*/ 546735 h 1043940"/>
                        <a:gd name="connsiteX8" fmla="*/ 413385 w 558165"/>
                        <a:gd name="connsiteY8" fmla="*/ 1043940 h 10439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58165" h="1043940">
                          <a:moveTo>
                            <a:pt x="413385" y="1043940"/>
                          </a:moveTo>
                          <a:lnTo>
                            <a:pt x="558165" y="1043940"/>
                          </a:lnTo>
                          <a:lnTo>
                            <a:pt x="354330" y="0"/>
                          </a:lnTo>
                          <a:lnTo>
                            <a:pt x="205740" y="7620"/>
                          </a:lnTo>
                          <a:lnTo>
                            <a:pt x="0" y="186690"/>
                          </a:lnTo>
                          <a:lnTo>
                            <a:pt x="133350" y="462915"/>
                          </a:lnTo>
                          <a:lnTo>
                            <a:pt x="257175" y="468630"/>
                          </a:lnTo>
                          <a:lnTo>
                            <a:pt x="175260" y="546735"/>
                          </a:lnTo>
                          <a:lnTo>
                            <a:pt x="413385" y="10439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225" name="グループ化 224">
                  <a:extLst>
                    <a:ext uri="{FF2B5EF4-FFF2-40B4-BE49-F238E27FC236}">
                      <a16:creationId xmlns:a16="http://schemas.microsoft.com/office/drawing/2014/main" id="{97D9A7CA-7206-4696-B670-271BC15807C4}"/>
                    </a:ext>
                  </a:extLst>
                </p:cNvPr>
                <p:cNvGrpSpPr/>
                <p:nvPr/>
              </p:nvGrpSpPr>
              <p:grpSpPr>
                <a:xfrm>
                  <a:off x="5936136" y="4262694"/>
                  <a:ext cx="1353068" cy="1276595"/>
                  <a:chOff x="4555713" y="370663"/>
                  <a:chExt cx="834567" cy="787400"/>
                </a:xfrm>
              </p:grpSpPr>
              <p:grpSp>
                <p:nvGrpSpPr>
                  <p:cNvPr id="226" name="グループ化 225">
                    <a:extLst>
                      <a:ext uri="{FF2B5EF4-FFF2-40B4-BE49-F238E27FC236}">
                        <a16:creationId xmlns:a16="http://schemas.microsoft.com/office/drawing/2014/main" id="{44953397-1C31-46BE-8CC2-0C03DA279A16}"/>
                      </a:ext>
                    </a:extLst>
                  </p:cNvPr>
                  <p:cNvGrpSpPr/>
                  <p:nvPr/>
                </p:nvGrpSpPr>
                <p:grpSpPr>
                  <a:xfrm>
                    <a:off x="4555713" y="370663"/>
                    <a:ext cx="834567" cy="787400"/>
                    <a:chOff x="2791859" y="2017486"/>
                    <a:chExt cx="1150915" cy="1045028"/>
                  </a:xfrm>
                  <a:solidFill>
                    <a:srgbClr val="FFCC99"/>
                  </a:solidFill>
                </p:grpSpPr>
                <p:grpSp>
                  <p:nvGrpSpPr>
                    <p:cNvPr id="239" name="グループ化 238">
                      <a:extLst>
                        <a:ext uri="{FF2B5EF4-FFF2-40B4-BE49-F238E27FC236}">
                          <a16:creationId xmlns:a16="http://schemas.microsoft.com/office/drawing/2014/main" id="{21CB1C64-C112-478F-91CF-D1F45FD8A007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9" y="2459313"/>
                      <a:ext cx="222006" cy="333009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44" name="円/楕円 159">
                        <a:extLst>
                          <a:ext uri="{FF2B5EF4-FFF2-40B4-BE49-F238E27FC236}">
                            <a16:creationId xmlns:a16="http://schemas.microsoft.com/office/drawing/2014/main" id="{C672C41A-0686-4E89-B7A0-822A52EC97C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45" name="円/楕円 160">
                        <a:extLst>
                          <a:ext uri="{FF2B5EF4-FFF2-40B4-BE49-F238E27FC236}">
                            <a16:creationId xmlns:a16="http://schemas.microsoft.com/office/drawing/2014/main" id="{CEAF35F4-320E-49E3-A718-59B7FBF1E86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240" name="グループ化 239">
                      <a:extLst>
                        <a:ext uri="{FF2B5EF4-FFF2-40B4-BE49-F238E27FC236}">
                          <a16:creationId xmlns:a16="http://schemas.microsoft.com/office/drawing/2014/main" id="{47785EC5-37E2-4092-897E-020493074D79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42" name="円/楕円 157">
                        <a:extLst>
                          <a:ext uri="{FF2B5EF4-FFF2-40B4-BE49-F238E27FC236}">
                            <a16:creationId xmlns:a16="http://schemas.microsoft.com/office/drawing/2014/main" id="{A5165699-9A99-49FE-B88E-461ED5366E6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43" name="円/楕円 158">
                        <a:extLst>
                          <a:ext uri="{FF2B5EF4-FFF2-40B4-BE49-F238E27FC236}">
                            <a16:creationId xmlns:a16="http://schemas.microsoft.com/office/drawing/2014/main" id="{864EAA27-09A6-40CD-94C5-8335042670C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241" name="円/楕円 156">
                      <a:extLst>
                        <a:ext uri="{FF2B5EF4-FFF2-40B4-BE49-F238E27FC236}">
                          <a16:creationId xmlns:a16="http://schemas.microsoft.com/office/drawing/2014/main" id="{1731E4D3-D03A-434A-8E6B-7865953C6E8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27" name="月 226">
                    <a:extLst>
                      <a:ext uri="{FF2B5EF4-FFF2-40B4-BE49-F238E27FC236}">
                        <a16:creationId xmlns:a16="http://schemas.microsoft.com/office/drawing/2014/main" id="{F131082D-A947-4762-9E73-0DEBC1961812}"/>
                      </a:ext>
                    </a:extLst>
                  </p:cNvPr>
                  <p:cNvSpPr/>
                  <p:nvPr/>
                </p:nvSpPr>
                <p:spPr>
                  <a:xfrm>
                    <a:off x="4635087" y="503739"/>
                    <a:ext cx="80252" cy="650549"/>
                  </a:xfrm>
                  <a:prstGeom prst="moon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28" name="月 227">
                    <a:extLst>
                      <a:ext uri="{FF2B5EF4-FFF2-40B4-BE49-F238E27FC236}">
                        <a16:creationId xmlns:a16="http://schemas.microsoft.com/office/drawing/2014/main" id="{60D712AA-06D7-4B92-A42E-12147A9AC2C8}"/>
                      </a:ext>
                    </a:extLst>
                  </p:cNvPr>
                  <p:cNvSpPr/>
                  <p:nvPr/>
                </p:nvSpPr>
                <p:spPr>
                  <a:xfrm flipH="1">
                    <a:off x="5230653" y="503739"/>
                    <a:ext cx="80252" cy="650549"/>
                  </a:xfrm>
                  <a:prstGeom prst="moon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229" name="グループ化 228">
                    <a:extLst>
                      <a:ext uri="{FF2B5EF4-FFF2-40B4-BE49-F238E27FC236}">
                        <a16:creationId xmlns:a16="http://schemas.microsoft.com/office/drawing/2014/main" id="{FBE70D38-C867-4204-A783-335544BCB8F9}"/>
                      </a:ext>
                    </a:extLst>
                  </p:cNvPr>
                  <p:cNvGrpSpPr/>
                  <p:nvPr/>
                </p:nvGrpSpPr>
                <p:grpSpPr>
                  <a:xfrm>
                    <a:off x="4726133" y="683215"/>
                    <a:ext cx="138000" cy="203092"/>
                    <a:chOff x="2896919" y="3691681"/>
                    <a:chExt cx="138000" cy="203092"/>
                  </a:xfrm>
                </p:grpSpPr>
                <p:sp>
                  <p:nvSpPr>
                    <p:cNvPr id="235" name="円/楕円 148">
                      <a:extLst>
                        <a:ext uri="{FF2B5EF4-FFF2-40B4-BE49-F238E27FC236}">
                          <a16:creationId xmlns:a16="http://schemas.microsoft.com/office/drawing/2014/main" id="{23C292E8-60B9-47F0-8A7C-EE662F12970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36" name="円/楕円 149">
                      <a:extLst>
                        <a:ext uri="{FF2B5EF4-FFF2-40B4-BE49-F238E27FC236}">
                          <a16:creationId xmlns:a16="http://schemas.microsoft.com/office/drawing/2014/main" id="{EF9DBA29-7016-4EFA-8848-64FB357948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37" name="円/楕円 150">
                      <a:extLst>
                        <a:ext uri="{FF2B5EF4-FFF2-40B4-BE49-F238E27FC236}">
                          <a16:creationId xmlns:a16="http://schemas.microsoft.com/office/drawing/2014/main" id="{BA263561-3648-42FF-B890-19986E833A5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4" y="3747251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38" name="円/楕円 151">
                      <a:extLst>
                        <a:ext uri="{FF2B5EF4-FFF2-40B4-BE49-F238E27FC236}">
                          <a16:creationId xmlns:a16="http://schemas.microsoft.com/office/drawing/2014/main" id="{45E15F8A-01D8-4512-8910-51C1C2EBC65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45686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30" name="グループ化 229">
                    <a:extLst>
                      <a:ext uri="{FF2B5EF4-FFF2-40B4-BE49-F238E27FC236}">
                        <a16:creationId xmlns:a16="http://schemas.microsoft.com/office/drawing/2014/main" id="{074C21FB-1E2E-48EC-AA7D-B653CEE023F1}"/>
                      </a:ext>
                    </a:extLst>
                  </p:cNvPr>
                  <p:cNvGrpSpPr/>
                  <p:nvPr/>
                </p:nvGrpSpPr>
                <p:grpSpPr>
                  <a:xfrm>
                    <a:off x="5097572" y="683215"/>
                    <a:ext cx="138000" cy="203092"/>
                    <a:chOff x="2896919" y="3691681"/>
                    <a:chExt cx="138000" cy="203092"/>
                  </a:xfrm>
                </p:grpSpPr>
                <p:sp>
                  <p:nvSpPr>
                    <p:cNvPr id="231" name="円/楕円 144">
                      <a:extLst>
                        <a:ext uri="{FF2B5EF4-FFF2-40B4-BE49-F238E27FC236}">
                          <a16:creationId xmlns:a16="http://schemas.microsoft.com/office/drawing/2014/main" id="{20F0A3DF-F3D1-4674-8E3F-A094246B31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32" name="円/楕円 145">
                      <a:extLst>
                        <a:ext uri="{FF2B5EF4-FFF2-40B4-BE49-F238E27FC236}">
                          <a16:creationId xmlns:a16="http://schemas.microsoft.com/office/drawing/2014/main" id="{74F2588C-AAF1-4831-BC9A-9051786F87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33" name="円/楕円 146">
                      <a:extLst>
                        <a:ext uri="{FF2B5EF4-FFF2-40B4-BE49-F238E27FC236}">
                          <a16:creationId xmlns:a16="http://schemas.microsoft.com/office/drawing/2014/main" id="{6D4BB276-FE19-45C7-843A-2FFB4889CF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4" y="3747251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34" name="円/楕円 147">
                      <a:extLst>
                        <a:ext uri="{FF2B5EF4-FFF2-40B4-BE49-F238E27FC236}">
                          <a16:creationId xmlns:a16="http://schemas.microsoft.com/office/drawing/2014/main" id="{62D6EF98-D4BA-4EE6-98B5-A0E62C89BBC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45686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DA121789-43E4-4960-B940-88A12FA742E6}"/>
                  </a:ext>
                </a:extLst>
              </p:cNvPr>
              <p:cNvGrpSpPr/>
              <p:nvPr/>
            </p:nvGrpSpPr>
            <p:grpSpPr>
              <a:xfrm>
                <a:off x="6088758" y="-196249"/>
                <a:ext cx="1153402" cy="770177"/>
                <a:chOff x="758629" y="814179"/>
                <a:chExt cx="1228625" cy="792913"/>
              </a:xfrm>
            </p:grpSpPr>
            <p:sp>
              <p:nvSpPr>
                <p:cNvPr id="213" name="楕円 7">
                  <a:extLst>
                    <a:ext uri="{FF2B5EF4-FFF2-40B4-BE49-F238E27FC236}">
                      <a16:creationId xmlns:a16="http://schemas.microsoft.com/office/drawing/2014/main" id="{ED970AB4-3B8D-42D2-A444-B981E0C39DF8}"/>
                    </a:ext>
                  </a:extLst>
                </p:cNvPr>
                <p:cNvSpPr/>
                <p:nvPr/>
              </p:nvSpPr>
              <p:spPr>
                <a:xfrm rot="2700000">
                  <a:off x="659237" y="939669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4" name="楕円 7">
                  <a:extLst>
                    <a:ext uri="{FF2B5EF4-FFF2-40B4-BE49-F238E27FC236}">
                      <a16:creationId xmlns:a16="http://schemas.microsoft.com/office/drawing/2014/main" id="{64D9465D-8990-4282-93E9-7768A6EBDCC4}"/>
                    </a:ext>
                  </a:extLst>
                </p:cNvPr>
                <p:cNvSpPr/>
                <p:nvPr/>
              </p:nvSpPr>
              <p:spPr>
                <a:xfrm rot="18900000" flipH="1">
                  <a:off x="1650854" y="939668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5" name="楕円 7">
                  <a:extLst>
                    <a:ext uri="{FF2B5EF4-FFF2-40B4-BE49-F238E27FC236}">
                      <a16:creationId xmlns:a16="http://schemas.microsoft.com/office/drawing/2014/main" id="{8A79078D-EE1F-4CD6-A109-9A5FEC0ED80A}"/>
                    </a:ext>
                  </a:extLst>
                </p:cNvPr>
                <p:cNvSpPr/>
                <p:nvPr/>
              </p:nvSpPr>
              <p:spPr>
                <a:xfrm rot="1729237">
                  <a:off x="758629" y="1327434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6" name="楕円 7">
                  <a:extLst>
                    <a:ext uri="{FF2B5EF4-FFF2-40B4-BE49-F238E27FC236}">
                      <a16:creationId xmlns:a16="http://schemas.microsoft.com/office/drawing/2014/main" id="{546EB0FC-4D9F-451B-B846-50D54A158689}"/>
                    </a:ext>
                  </a:extLst>
                </p:cNvPr>
                <p:cNvSpPr/>
                <p:nvPr/>
              </p:nvSpPr>
              <p:spPr>
                <a:xfrm rot="19870763" flipH="1">
                  <a:off x="1546753" y="1327434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217" name="グループ化 216">
                  <a:extLst>
                    <a:ext uri="{FF2B5EF4-FFF2-40B4-BE49-F238E27FC236}">
                      <a16:creationId xmlns:a16="http://schemas.microsoft.com/office/drawing/2014/main" id="{821ECBED-81A7-4FAB-AC1E-D0A565E06F35}"/>
                    </a:ext>
                  </a:extLst>
                </p:cNvPr>
                <p:cNvGrpSpPr/>
                <p:nvPr/>
              </p:nvGrpSpPr>
              <p:grpSpPr>
                <a:xfrm>
                  <a:off x="874853" y="1068346"/>
                  <a:ext cx="896566" cy="538746"/>
                  <a:chOff x="874853" y="1068346"/>
                  <a:chExt cx="896566" cy="538746"/>
                </a:xfrm>
              </p:grpSpPr>
              <p:sp>
                <p:nvSpPr>
                  <p:cNvPr id="218" name="フリーフォーム: 図形 217">
                    <a:extLst>
                      <a:ext uri="{FF2B5EF4-FFF2-40B4-BE49-F238E27FC236}">
                        <a16:creationId xmlns:a16="http://schemas.microsoft.com/office/drawing/2014/main" id="{5F5B1CAA-DCB4-4897-99C7-FA656E02A44D}"/>
                      </a:ext>
                    </a:extLst>
                  </p:cNvPr>
                  <p:cNvSpPr/>
                  <p:nvPr/>
                </p:nvSpPr>
                <p:spPr>
                  <a:xfrm>
                    <a:off x="874853" y="1068346"/>
                    <a:ext cx="896566" cy="529842"/>
                  </a:xfrm>
                  <a:custGeom>
                    <a:avLst/>
                    <a:gdLst>
                      <a:gd name="connsiteX0" fmla="*/ 28478 w 895314"/>
                      <a:gd name="connsiteY0" fmla="*/ 0 h 552931"/>
                      <a:gd name="connsiteX1" fmla="*/ 78750 w 895314"/>
                      <a:gd name="connsiteY1" fmla="*/ 12874 h 552931"/>
                      <a:gd name="connsiteX2" fmla="*/ 448514 w 895314"/>
                      <a:gd name="connsiteY2" fmla="*/ 47929 h 552931"/>
                      <a:gd name="connsiteX3" fmla="*/ 818278 w 895314"/>
                      <a:gd name="connsiteY3" fmla="*/ 12874 h 552931"/>
                      <a:gd name="connsiteX4" fmla="*/ 865910 w 895314"/>
                      <a:gd name="connsiteY4" fmla="*/ 676 h 552931"/>
                      <a:gd name="connsiteX5" fmla="*/ 876241 w 895314"/>
                      <a:gd name="connsiteY5" fmla="*/ 7641 h 552931"/>
                      <a:gd name="connsiteX6" fmla="*/ 893386 w 895314"/>
                      <a:gd name="connsiteY6" fmla="*/ 49034 h 552931"/>
                      <a:gd name="connsiteX7" fmla="*/ 893386 w 895314"/>
                      <a:gd name="connsiteY7" fmla="*/ 271066 h 552931"/>
                      <a:gd name="connsiteX8" fmla="*/ 895314 w 895314"/>
                      <a:gd name="connsiteY8" fmla="*/ 282636 h 552931"/>
                      <a:gd name="connsiteX9" fmla="*/ 448514 w 895314"/>
                      <a:gd name="connsiteY9" fmla="*/ 552931 h 552931"/>
                      <a:gd name="connsiteX10" fmla="*/ 10791 w 895314"/>
                      <a:gd name="connsiteY10" fmla="*/ 337110 h 552931"/>
                      <a:gd name="connsiteX11" fmla="*/ 3019 w 895314"/>
                      <a:gd name="connsiteY11" fmla="*/ 290464 h 552931"/>
                      <a:gd name="connsiteX12" fmla="*/ 0 w 895314"/>
                      <a:gd name="connsiteY12" fmla="*/ 283177 h 552931"/>
                      <a:gd name="connsiteX13" fmla="*/ 0 w 895314"/>
                      <a:gd name="connsiteY13" fmla="*/ 49034 h 552931"/>
                      <a:gd name="connsiteX14" fmla="*/ 17145 w 895314"/>
                      <a:gd name="connsiteY14" fmla="*/ 7641 h 552931"/>
                      <a:gd name="connsiteX0" fmla="*/ 17145 w 895314"/>
                      <a:gd name="connsiteY0" fmla="*/ 6965 h 552255"/>
                      <a:gd name="connsiteX1" fmla="*/ 78750 w 895314"/>
                      <a:gd name="connsiteY1" fmla="*/ 12198 h 552255"/>
                      <a:gd name="connsiteX2" fmla="*/ 448514 w 895314"/>
                      <a:gd name="connsiteY2" fmla="*/ 47253 h 552255"/>
                      <a:gd name="connsiteX3" fmla="*/ 818278 w 895314"/>
                      <a:gd name="connsiteY3" fmla="*/ 12198 h 552255"/>
                      <a:gd name="connsiteX4" fmla="*/ 865910 w 895314"/>
                      <a:gd name="connsiteY4" fmla="*/ 0 h 552255"/>
                      <a:gd name="connsiteX5" fmla="*/ 876241 w 895314"/>
                      <a:gd name="connsiteY5" fmla="*/ 6965 h 552255"/>
                      <a:gd name="connsiteX6" fmla="*/ 893386 w 895314"/>
                      <a:gd name="connsiteY6" fmla="*/ 48358 h 552255"/>
                      <a:gd name="connsiteX7" fmla="*/ 893386 w 895314"/>
                      <a:gd name="connsiteY7" fmla="*/ 270390 h 552255"/>
                      <a:gd name="connsiteX8" fmla="*/ 895314 w 895314"/>
                      <a:gd name="connsiteY8" fmla="*/ 281960 h 552255"/>
                      <a:gd name="connsiteX9" fmla="*/ 448514 w 895314"/>
                      <a:gd name="connsiteY9" fmla="*/ 552255 h 552255"/>
                      <a:gd name="connsiteX10" fmla="*/ 10791 w 895314"/>
                      <a:gd name="connsiteY10" fmla="*/ 336434 h 552255"/>
                      <a:gd name="connsiteX11" fmla="*/ 3019 w 895314"/>
                      <a:gd name="connsiteY11" fmla="*/ 289788 h 552255"/>
                      <a:gd name="connsiteX12" fmla="*/ 0 w 895314"/>
                      <a:gd name="connsiteY12" fmla="*/ 282501 h 552255"/>
                      <a:gd name="connsiteX13" fmla="*/ 0 w 895314"/>
                      <a:gd name="connsiteY13" fmla="*/ 48358 h 552255"/>
                      <a:gd name="connsiteX14" fmla="*/ 17145 w 895314"/>
                      <a:gd name="connsiteY14" fmla="*/ 6965 h 552255"/>
                      <a:gd name="connsiteX0" fmla="*/ 17145 w 895314"/>
                      <a:gd name="connsiteY0" fmla="*/ 0 h 545290"/>
                      <a:gd name="connsiteX1" fmla="*/ 78750 w 895314"/>
                      <a:gd name="connsiteY1" fmla="*/ 5233 h 545290"/>
                      <a:gd name="connsiteX2" fmla="*/ 448514 w 895314"/>
                      <a:gd name="connsiteY2" fmla="*/ 40288 h 545290"/>
                      <a:gd name="connsiteX3" fmla="*/ 818278 w 895314"/>
                      <a:gd name="connsiteY3" fmla="*/ 5233 h 545290"/>
                      <a:gd name="connsiteX4" fmla="*/ 876241 w 895314"/>
                      <a:gd name="connsiteY4" fmla="*/ 0 h 545290"/>
                      <a:gd name="connsiteX5" fmla="*/ 893386 w 895314"/>
                      <a:gd name="connsiteY5" fmla="*/ 41393 h 545290"/>
                      <a:gd name="connsiteX6" fmla="*/ 893386 w 895314"/>
                      <a:gd name="connsiteY6" fmla="*/ 263425 h 545290"/>
                      <a:gd name="connsiteX7" fmla="*/ 895314 w 895314"/>
                      <a:gd name="connsiteY7" fmla="*/ 274995 h 545290"/>
                      <a:gd name="connsiteX8" fmla="*/ 448514 w 895314"/>
                      <a:gd name="connsiteY8" fmla="*/ 545290 h 545290"/>
                      <a:gd name="connsiteX9" fmla="*/ 10791 w 895314"/>
                      <a:gd name="connsiteY9" fmla="*/ 329469 h 545290"/>
                      <a:gd name="connsiteX10" fmla="*/ 3019 w 895314"/>
                      <a:gd name="connsiteY10" fmla="*/ 282823 h 545290"/>
                      <a:gd name="connsiteX11" fmla="*/ 0 w 895314"/>
                      <a:gd name="connsiteY11" fmla="*/ 275536 h 545290"/>
                      <a:gd name="connsiteX12" fmla="*/ 0 w 895314"/>
                      <a:gd name="connsiteY12" fmla="*/ 41393 h 545290"/>
                      <a:gd name="connsiteX13" fmla="*/ 17145 w 895314"/>
                      <a:gd name="connsiteY13" fmla="*/ 0 h 545290"/>
                      <a:gd name="connsiteX0" fmla="*/ 18397 w 896566"/>
                      <a:gd name="connsiteY0" fmla="*/ 1719 h 547009"/>
                      <a:gd name="connsiteX1" fmla="*/ 80002 w 896566"/>
                      <a:gd name="connsiteY1" fmla="*/ 6952 h 547009"/>
                      <a:gd name="connsiteX2" fmla="*/ 449766 w 896566"/>
                      <a:gd name="connsiteY2" fmla="*/ 42007 h 547009"/>
                      <a:gd name="connsiteX3" fmla="*/ 819530 w 896566"/>
                      <a:gd name="connsiteY3" fmla="*/ 6952 h 547009"/>
                      <a:gd name="connsiteX4" fmla="*/ 877493 w 896566"/>
                      <a:gd name="connsiteY4" fmla="*/ 1719 h 547009"/>
                      <a:gd name="connsiteX5" fmla="*/ 894638 w 896566"/>
                      <a:gd name="connsiteY5" fmla="*/ 43112 h 547009"/>
                      <a:gd name="connsiteX6" fmla="*/ 894638 w 896566"/>
                      <a:gd name="connsiteY6" fmla="*/ 265144 h 547009"/>
                      <a:gd name="connsiteX7" fmla="*/ 896566 w 896566"/>
                      <a:gd name="connsiteY7" fmla="*/ 276714 h 547009"/>
                      <a:gd name="connsiteX8" fmla="*/ 449766 w 896566"/>
                      <a:gd name="connsiteY8" fmla="*/ 547009 h 547009"/>
                      <a:gd name="connsiteX9" fmla="*/ 12043 w 896566"/>
                      <a:gd name="connsiteY9" fmla="*/ 331188 h 547009"/>
                      <a:gd name="connsiteX10" fmla="*/ 4271 w 896566"/>
                      <a:gd name="connsiteY10" fmla="*/ 284542 h 547009"/>
                      <a:gd name="connsiteX11" fmla="*/ 1252 w 896566"/>
                      <a:gd name="connsiteY11" fmla="*/ 277255 h 547009"/>
                      <a:gd name="connsiteX12" fmla="*/ 1252 w 896566"/>
                      <a:gd name="connsiteY12" fmla="*/ 43112 h 547009"/>
                      <a:gd name="connsiteX13" fmla="*/ 18397 w 896566"/>
                      <a:gd name="connsiteY13" fmla="*/ 1719 h 547009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281519 h 551273"/>
                      <a:gd name="connsiteX12" fmla="*/ 1252 w 896566"/>
                      <a:gd name="connsiteY12" fmla="*/ 47376 h 551273"/>
                      <a:gd name="connsiteX13" fmla="*/ 18397 w 896566"/>
                      <a:gd name="connsiteY13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47376 h 551273"/>
                      <a:gd name="connsiteX12" fmla="*/ 18397 w 896566"/>
                      <a:gd name="connsiteY12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4271 w 896566"/>
                      <a:gd name="connsiteY9" fmla="*/ 288806 h 551273"/>
                      <a:gd name="connsiteX10" fmla="*/ 1252 w 896566"/>
                      <a:gd name="connsiteY10" fmla="*/ 47376 h 551273"/>
                      <a:gd name="connsiteX11" fmla="*/ 18397 w 896566"/>
                      <a:gd name="connsiteY11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14021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96566" h="529842">
                        <a:moveTo>
                          <a:pt x="18397" y="5983"/>
                        </a:moveTo>
                        <a:cubicBezTo>
                          <a:pt x="43694" y="583"/>
                          <a:pt x="59467" y="9472"/>
                          <a:pt x="80002" y="11216"/>
                        </a:cubicBezTo>
                        <a:cubicBezTo>
                          <a:pt x="185554" y="33348"/>
                          <a:pt x="312797" y="46271"/>
                          <a:pt x="449766" y="46271"/>
                        </a:cubicBezTo>
                        <a:cubicBezTo>
                          <a:pt x="586735" y="46271"/>
                          <a:pt x="713979" y="33348"/>
                          <a:pt x="819530" y="11216"/>
                        </a:cubicBezTo>
                        <a:cubicBezTo>
                          <a:pt x="838851" y="9472"/>
                          <a:pt x="852613" y="-9373"/>
                          <a:pt x="877493" y="5983"/>
                        </a:cubicBezTo>
                        <a:cubicBezTo>
                          <a:pt x="902373" y="21339"/>
                          <a:pt x="894638" y="31211"/>
                          <a:pt x="894638" y="47376"/>
                        </a:cubicBezTo>
                        <a:cubicBezTo>
                          <a:pt x="895281" y="125243"/>
                          <a:pt x="895923" y="203111"/>
                          <a:pt x="896566" y="280978"/>
                        </a:cubicBezTo>
                        <a:cubicBezTo>
                          <a:pt x="810842" y="458833"/>
                          <a:pt x="691764" y="529842"/>
                          <a:pt x="445003" y="529842"/>
                        </a:cubicBezTo>
                        <a:cubicBezTo>
                          <a:pt x="229087" y="529842"/>
                          <a:pt x="67994" y="427665"/>
                          <a:pt x="12043" y="314021"/>
                        </a:cubicBezTo>
                        <a:lnTo>
                          <a:pt x="1252" y="47376"/>
                        </a:lnTo>
                        <a:cubicBezTo>
                          <a:pt x="1252" y="31211"/>
                          <a:pt x="-6900" y="11383"/>
                          <a:pt x="18397" y="5983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5B9BD5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19" name="フリーフォーム: 図形 218">
                    <a:extLst>
                      <a:ext uri="{FF2B5EF4-FFF2-40B4-BE49-F238E27FC236}">
                        <a16:creationId xmlns:a16="http://schemas.microsoft.com/office/drawing/2014/main" id="{B22B09EF-2B54-4E33-987C-19C61D3666C7}"/>
                      </a:ext>
                    </a:extLst>
                  </p:cNvPr>
                  <p:cNvSpPr/>
                  <p:nvPr/>
                </p:nvSpPr>
                <p:spPr>
                  <a:xfrm>
                    <a:off x="896053" y="1107030"/>
                    <a:ext cx="856548" cy="500062"/>
                  </a:xfrm>
                  <a:custGeom>
                    <a:avLst/>
                    <a:gdLst>
                      <a:gd name="connsiteX0" fmla="*/ 28478 w 895314"/>
                      <a:gd name="connsiteY0" fmla="*/ 0 h 552931"/>
                      <a:gd name="connsiteX1" fmla="*/ 78750 w 895314"/>
                      <a:gd name="connsiteY1" fmla="*/ 12874 h 552931"/>
                      <a:gd name="connsiteX2" fmla="*/ 448514 w 895314"/>
                      <a:gd name="connsiteY2" fmla="*/ 47929 h 552931"/>
                      <a:gd name="connsiteX3" fmla="*/ 818278 w 895314"/>
                      <a:gd name="connsiteY3" fmla="*/ 12874 h 552931"/>
                      <a:gd name="connsiteX4" fmla="*/ 865910 w 895314"/>
                      <a:gd name="connsiteY4" fmla="*/ 676 h 552931"/>
                      <a:gd name="connsiteX5" fmla="*/ 876241 w 895314"/>
                      <a:gd name="connsiteY5" fmla="*/ 7641 h 552931"/>
                      <a:gd name="connsiteX6" fmla="*/ 893386 w 895314"/>
                      <a:gd name="connsiteY6" fmla="*/ 49034 h 552931"/>
                      <a:gd name="connsiteX7" fmla="*/ 893386 w 895314"/>
                      <a:gd name="connsiteY7" fmla="*/ 271066 h 552931"/>
                      <a:gd name="connsiteX8" fmla="*/ 895314 w 895314"/>
                      <a:gd name="connsiteY8" fmla="*/ 282636 h 552931"/>
                      <a:gd name="connsiteX9" fmla="*/ 448514 w 895314"/>
                      <a:gd name="connsiteY9" fmla="*/ 552931 h 552931"/>
                      <a:gd name="connsiteX10" fmla="*/ 10791 w 895314"/>
                      <a:gd name="connsiteY10" fmla="*/ 337110 h 552931"/>
                      <a:gd name="connsiteX11" fmla="*/ 3019 w 895314"/>
                      <a:gd name="connsiteY11" fmla="*/ 290464 h 552931"/>
                      <a:gd name="connsiteX12" fmla="*/ 0 w 895314"/>
                      <a:gd name="connsiteY12" fmla="*/ 283177 h 552931"/>
                      <a:gd name="connsiteX13" fmla="*/ 0 w 895314"/>
                      <a:gd name="connsiteY13" fmla="*/ 49034 h 552931"/>
                      <a:gd name="connsiteX14" fmla="*/ 17145 w 895314"/>
                      <a:gd name="connsiteY14" fmla="*/ 7641 h 552931"/>
                      <a:gd name="connsiteX0" fmla="*/ 17145 w 895314"/>
                      <a:gd name="connsiteY0" fmla="*/ 6965 h 552255"/>
                      <a:gd name="connsiteX1" fmla="*/ 78750 w 895314"/>
                      <a:gd name="connsiteY1" fmla="*/ 12198 h 552255"/>
                      <a:gd name="connsiteX2" fmla="*/ 448514 w 895314"/>
                      <a:gd name="connsiteY2" fmla="*/ 47253 h 552255"/>
                      <a:gd name="connsiteX3" fmla="*/ 818278 w 895314"/>
                      <a:gd name="connsiteY3" fmla="*/ 12198 h 552255"/>
                      <a:gd name="connsiteX4" fmla="*/ 865910 w 895314"/>
                      <a:gd name="connsiteY4" fmla="*/ 0 h 552255"/>
                      <a:gd name="connsiteX5" fmla="*/ 876241 w 895314"/>
                      <a:gd name="connsiteY5" fmla="*/ 6965 h 552255"/>
                      <a:gd name="connsiteX6" fmla="*/ 893386 w 895314"/>
                      <a:gd name="connsiteY6" fmla="*/ 48358 h 552255"/>
                      <a:gd name="connsiteX7" fmla="*/ 893386 w 895314"/>
                      <a:gd name="connsiteY7" fmla="*/ 270390 h 552255"/>
                      <a:gd name="connsiteX8" fmla="*/ 895314 w 895314"/>
                      <a:gd name="connsiteY8" fmla="*/ 281960 h 552255"/>
                      <a:gd name="connsiteX9" fmla="*/ 448514 w 895314"/>
                      <a:gd name="connsiteY9" fmla="*/ 552255 h 552255"/>
                      <a:gd name="connsiteX10" fmla="*/ 10791 w 895314"/>
                      <a:gd name="connsiteY10" fmla="*/ 336434 h 552255"/>
                      <a:gd name="connsiteX11" fmla="*/ 3019 w 895314"/>
                      <a:gd name="connsiteY11" fmla="*/ 289788 h 552255"/>
                      <a:gd name="connsiteX12" fmla="*/ 0 w 895314"/>
                      <a:gd name="connsiteY12" fmla="*/ 282501 h 552255"/>
                      <a:gd name="connsiteX13" fmla="*/ 0 w 895314"/>
                      <a:gd name="connsiteY13" fmla="*/ 48358 h 552255"/>
                      <a:gd name="connsiteX14" fmla="*/ 17145 w 895314"/>
                      <a:gd name="connsiteY14" fmla="*/ 6965 h 552255"/>
                      <a:gd name="connsiteX0" fmla="*/ 17145 w 895314"/>
                      <a:gd name="connsiteY0" fmla="*/ 0 h 545290"/>
                      <a:gd name="connsiteX1" fmla="*/ 78750 w 895314"/>
                      <a:gd name="connsiteY1" fmla="*/ 5233 h 545290"/>
                      <a:gd name="connsiteX2" fmla="*/ 448514 w 895314"/>
                      <a:gd name="connsiteY2" fmla="*/ 40288 h 545290"/>
                      <a:gd name="connsiteX3" fmla="*/ 818278 w 895314"/>
                      <a:gd name="connsiteY3" fmla="*/ 5233 h 545290"/>
                      <a:gd name="connsiteX4" fmla="*/ 876241 w 895314"/>
                      <a:gd name="connsiteY4" fmla="*/ 0 h 545290"/>
                      <a:gd name="connsiteX5" fmla="*/ 893386 w 895314"/>
                      <a:gd name="connsiteY5" fmla="*/ 41393 h 545290"/>
                      <a:gd name="connsiteX6" fmla="*/ 893386 w 895314"/>
                      <a:gd name="connsiteY6" fmla="*/ 263425 h 545290"/>
                      <a:gd name="connsiteX7" fmla="*/ 895314 w 895314"/>
                      <a:gd name="connsiteY7" fmla="*/ 274995 h 545290"/>
                      <a:gd name="connsiteX8" fmla="*/ 448514 w 895314"/>
                      <a:gd name="connsiteY8" fmla="*/ 545290 h 545290"/>
                      <a:gd name="connsiteX9" fmla="*/ 10791 w 895314"/>
                      <a:gd name="connsiteY9" fmla="*/ 329469 h 545290"/>
                      <a:gd name="connsiteX10" fmla="*/ 3019 w 895314"/>
                      <a:gd name="connsiteY10" fmla="*/ 282823 h 545290"/>
                      <a:gd name="connsiteX11" fmla="*/ 0 w 895314"/>
                      <a:gd name="connsiteY11" fmla="*/ 275536 h 545290"/>
                      <a:gd name="connsiteX12" fmla="*/ 0 w 895314"/>
                      <a:gd name="connsiteY12" fmla="*/ 41393 h 545290"/>
                      <a:gd name="connsiteX13" fmla="*/ 17145 w 895314"/>
                      <a:gd name="connsiteY13" fmla="*/ 0 h 545290"/>
                      <a:gd name="connsiteX0" fmla="*/ 18397 w 896566"/>
                      <a:gd name="connsiteY0" fmla="*/ 1719 h 547009"/>
                      <a:gd name="connsiteX1" fmla="*/ 80002 w 896566"/>
                      <a:gd name="connsiteY1" fmla="*/ 6952 h 547009"/>
                      <a:gd name="connsiteX2" fmla="*/ 449766 w 896566"/>
                      <a:gd name="connsiteY2" fmla="*/ 42007 h 547009"/>
                      <a:gd name="connsiteX3" fmla="*/ 819530 w 896566"/>
                      <a:gd name="connsiteY3" fmla="*/ 6952 h 547009"/>
                      <a:gd name="connsiteX4" fmla="*/ 877493 w 896566"/>
                      <a:gd name="connsiteY4" fmla="*/ 1719 h 547009"/>
                      <a:gd name="connsiteX5" fmla="*/ 894638 w 896566"/>
                      <a:gd name="connsiteY5" fmla="*/ 43112 h 547009"/>
                      <a:gd name="connsiteX6" fmla="*/ 894638 w 896566"/>
                      <a:gd name="connsiteY6" fmla="*/ 265144 h 547009"/>
                      <a:gd name="connsiteX7" fmla="*/ 896566 w 896566"/>
                      <a:gd name="connsiteY7" fmla="*/ 276714 h 547009"/>
                      <a:gd name="connsiteX8" fmla="*/ 449766 w 896566"/>
                      <a:gd name="connsiteY8" fmla="*/ 547009 h 547009"/>
                      <a:gd name="connsiteX9" fmla="*/ 12043 w 896566"/>
                      <a:gd name="connsiteY9" fmla="*/ 331188 h 547009"/>
                      <a:gd name="connsiteX10" fmla="*/ 4271 w 896566"/>
                      <a:gd name="connsiteY10" fmla="*/ 284542 h 547009"/>
                      <a:gd name="connsiteX11" fmla="*/ 1252 w 896566"/>
                      <a:gd name="connsiteY11" fmla="*/ 277255 h 547009"/>
                      <a:gd name="connsiteX12" fmla="*/ 1252 w 896566"/>
                      <a:gd name="connsiteY12" fmla="*/ 43112 h 547009"/>
                      <a:gd name="connsiteX13" fmla="*/ 18397 w 896566"/>
                      <a:gd name="connsiteY13" fmla="*/ 1719 h 547009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281519 h 551273"/>
                      <a:gd name="connsiteX12" fmla="*/ 1252 w 896566"/>
                      <a:gd name="connsiteY12" fmla="*/ 47376 h 551273"/>
                      <a:gd name="connsiteX13" fmla="*/ 18397 w 896566"/>
                      <a:gd name="connsiteY13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47376 h 551273"/>
                      <a:gd name="connsiteX12" fmla="*/ 18397 w 896566"/>
                      <a:gd name="connsiteY12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4271 w 896566"/>
                      <a:gd name="connsiteY9" fmla="*/ 288806 h 551273"/>
                      <a:gd name="connsiteX10" fmla="*/ 1252 w 896566"/>
                      <a:gd name="connsiteY10" fmla="*/ 47376 h 551273"/>
                      <a:gd name="connsiteX11" fmla="*/ 18397 w 896566"/>
                      <a:gd name="connsiteY11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14021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9542 w 896566"/>
                      <a:gd name="connsiteY8" fmla="*/ 326636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9066"/>
                      <a:gd name="connsiteY0" fmla="*/ 5983 h 529842"/>
                      <a:gd name="connsiteX1" fmla="*/ 80002 w 899066"/>
                      <a:gd name="connsiteY1" fmla="*/ 11216 h 529842"/>
                      <a:gd name="connsiteX2" fmla="*/ 449766 w 899066"/>
                      <a:gd name="connsiteY2" fmla="*/ 46271 h 529842"/>
                      <a:gd name="connsiteX3" fmla="*/ 819530 w 899066"/>
                      <a:gd name="connsiteY3" fmla="*/ 11216 h 529842"/>
                      <a:gd name="connsiteX4" fmla="*/ 877493 w 899066"/>
                      <a:gd name="connsiteY4" fmla="*/ 5983 h 529842"/>
                      <a:gd name="connsiteX5" fmla="*/ 894638 w 899066"/>
                      <a:gd name="connsiteY5" fmla="*/ 47376 h 529842"/>
                      <a:gd name="connsiteX6" fmla="*/ 899066 w 899066"/>
                      <a:gd name="connsiteY6" fmla="*/ 293594 h 529842"/>
                      <a:gd name="connsiteX7" fmla="*/ 445003 w 899066"/>
                      <a:gd name="connsiteY7" fmla="*/ 529842 h 529842"/>
                      <a:gd name="connsiteX8" fmla="*/ 9542 w 899066"/>
                      <a:gd name="connsiteY8" fmla="*/ 326636 h 529842"/>
                      <a:gd name="connsiteX9" fmla="*/ 1252 w 899066"/>
                      <a:gd name="connsiteY9" fmla="*/ 47376 h 529842"/>
                      <a:gd name="connsiteX10" fmla="*/ 18397 w 899066"/>
                      <a:gd name="connsiteY10" fmla="*/ 5983 h 529842"/>
                      <a:gd name="connsiteX0" fmla="*/ 18397 w 899066"/>
                      <a:gd name="connsiteY0" fmla="*/ 5983 h 529842"/>
                      <a:gd name="connsiteX1" fmla="*/ 80002 w 899066"/>
                      <a:gd name="connsiteY1" fmla="*/ 11216 h 529842"/>
                      <a:gd name="connsiteX2" fmla="*/ 449766 w 899066"/>
                      <a:gd name="connsiteY2" fmla="*/ 46271 h 529842"/>
                      <a:gd name="connsiteX3" fmla="*/ 819530 w 899066"/>
                      <a:gd name="connsiteY3" fmla="*/ 11216 h 529842"/>
                      <a:gd name="connsiteX4" fmla="*/ 877493 w 899066"/>
                      <a:gd name="connsiteY4" fmla="*/ 5983 h 529842"/>
                      <a:gd name="connsiteX5" fmla="*/ 894638 w 899066"/>
                      <a:gd name="connsiteY5" fmla="*/ 47376 h 529842"/>
                      <a:gd name="connsiteX6" fmla="*/ 899066 w 899066"/>
                      <a:gd name="connsiteY6" fmla="*/ 293594 h 529842"/>
                      <a:gd name="connsiteX7" fmla="*/ 445003 w 899066"/>
                      <a:gd name="connsiteY7" fmla="*/ 529842 h 529842"/>
                      <a:gd name="connsiteX8" fmla="*/ 9542 w 899066"/>
                      <a:gd name="connsiteY8" fmla="*/ 326636 h 529842"/>
                      <a:gd name="connsiteX9" fmla="*/ 1252 w 899066"/>
                      <a:gd name="connsiteY9" fmla="*/ 47376 h 529842"/>
                      <a:gd name="connsiteX10" fmla="*/ 18397 w 899066"/>
                      <a:gd name="connsiteY10" fmla="*/ 5983 h 529842"/>
                      <a:gd name="connsiteX0" fmla="*/ 18397 w 899066"/>
                      <a:gd name="connsiteY0" fmla="*/ 5983 h 529842"/>
                      <a:gd name="connsiteX1" fmla="*/ 80002 w 899066"/>
                      <a:gd name="connsiteY1" fmla="*/ 11216 h 529842"/>
                      <a:gd name="connsiteX2" fmla="*/ 449766 w 899066"/>
                      <a:gd name="connsiteY2" fmla="*/ 46271 h 529842"/>
                      <a:gd name="connsiteX3" fmla="*/ 819530 w 899066"/>
                      <a:gd name="connsiteY3" fmla="*/ 11216 h 529842"/>
                      <a:gd name="connsiteX4" fmla="*/ 877493 w 899066"/>
                      <a:gd name="connsiteY4" fmla="*/ 5983 h 529842"/>
                      <a:gd name="connsiteX5" fmla="*/ 894638 w 899066"/>
                      <a:gd name="connsiteY5" fmla="*/ 47376 h 529842"/>
                      <a:gd name="connsiteX6" fmla="*/ 899066 w 899066"/>
                      <a:gd name="connsiteY6" fmla="*/ 293594 h 529842"/>
                      <a:gd name="connsiteX7" fmla="*/ 445003 w 899066"/>
                      <a:gd name="connsiteY7" fmla="*/ 529842 h 529842"/>
                      <a:gd name="connsiteX8" fmla="*/ 9542 w 899066"/>
                      <a:gd name="connsiteY8" fmla="*/ 326636 h 529842"/>
                      <a:gd name="connsiteX9" fmla="*/ 1252 w 899066"/>
                      <a:gd name="connsiteY9" fmla="*/ 47376 h 529842"/>
                      <a:gd name="connsiteX10" fmla="*/ 18397 w 899066"/>
                      <a:gd name="connsiteY10" fmla="*/ 5983 h 5298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99066" h="529842">
                        <a:moveTo>
                          <a:pt x="18397" y="5983"/>
                        </a:moveTo>
                        <a:cubicBezTo>
                          <a:pt x="43694" y="583"/>
                          <a:pt x="59467" y="9472"/>
                          <a:pt x="80002" y="11216"/>
                        </a:cubicBezTo>
                        <a:cubicBezTo>
                          <a:pt x="185554" y="33348"/>
                          <a:pt x="312797" y="46271"/>
                          <a:pt x="449766" y="46271"/>
                        </a:cubicBezTo>
                        <a:cubicBezTo>
                          <a:pt x="586735" y="46271"/>
                          <a:pt x="713979" y="33348"/>
                          <a:pt x="819530" y="11216"/>
                        </a:cubicBezTo>
                        <a:cubicBezTo>
                          <a:pt x="838851" y="9472"/>
                          <a:pt x="852613" y="-9373"/>
                          <a:pt x="877493" y="5983"/>
                        </a:cubicBezTo>
                        <a:cubicBezTo>
                          <a:pt x="902373" y="21339"/>
                          <a:pt x="894638" y="31211"/>
                          <a:pt x="894638" y="47376"/>
                        </a:cubicBezTo>
                        <a:cubicBezTo>
                          <a:pt x="895281" y="125243"/>
                          <a:pt x="898423" y="215727"/>
                          <a:pt x="899066" y="293594"/>
                        </a:cubicBezTo>
                        <a:cubicBezTo>
                          <a:pt x="798346" y="471449"/>
                          <a:pt x="691764" y="529842"/>
                          <a:pt x="445003" y="529842"/>
                        </a:cubicBezTo>
                        <a:cubicBezTo>
                          <a:pt x="229087" y="529842"/>
                          <a:pt x="80489" y="442804"/>
                          <a:pt x="9542" y="326636"/>
                        </a:cubicBezTo>
                        <a:lnTo>
                          <a:pt x="1252" y="47376"/>
                        </a:lnTo>
                        <a:cubicBezTo>
                          <a:pt x="1252" y="31211"/>
                          <a:pt x="-6900" y="11383"/>
                          <a:pt x="18397" y="598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52000">
                        <a:srgbClr val="5B9BD5">
                          <a:lumMod val="5000"/>
                          <a:lumOff val="95000"/>
                        </a:srgbClr>
                      </a:gs>
                      <a:gs pos="54000">
                        <a:srgbClr val="5B9BD5">
                          <a:lumMod val="20000"/>
                          <a:lumOff val="80000"/>
                        </a:srgbClr>
                      </a:gs>
                    </a:gsLst>
                    <a:lin ang="0" scaled="1"/>
                    <a:tileRect/>
                  </a:gradFill>
                  <a:ln w="12700" cap="flat" cmpd="sng" algn="ctr">
                    <a:solidFill>
                      <a:srgbClr val="5B9BD5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20" name="フリーフォーム: 図形 219">
                    <a:extLst>
                      <a:ext uri="{FF2B5EF4-FFF2-40B4-BE49-F238E27FC236}">
                        <a16:creationId xmlns:a16="http://schemas.microsoft.com/office/drawing/2014/main" id="{72985589-12E4-457F-B04D-E882EF4E201C}"/>
                      </a:ext>
                    </a:extLst>
                  </p:cNvPr>
                  <p:cNvSpPr/>
                  <p:nvPr/>
                </p:nvSpPr>
                <p:spPr>
                  <a:xfrm>
                    <a:off x="985606" y="1181312"/>
                    <a:ext cx="663304" cy="51346"/>
                  </a:xfrm>
                  <a:custGeom>
                    <a:avLst/>
                    <a:gdLst>
                      <a:gd name="connsiteX0" fmla="*/ 0 w 663304"/>
                      <a:gd name="connsiteY0" fmla="*/ 0 h 73384"/>
                      <a:gd name="connsiteX1" fmla="*/ 136954 w 663304"/>
                      <a:gd name="connsiteY1" fmla="*/ 29759 h 73384"/>
                      <a:gd name="connsiteX2" fmla="*/ 331652 w 663304"/>
                      <a:gd name="connsiteY2" fmla="*/ 42428 h 73384"/>
                      <a:gd name="connsiteX3" fmla="*/ 526350 w 663304"/>
                      <a:gd name="connsiteY3" fmla="*/ 29759 h 73384"/>
                      <a:gd name="connsiteX4" fmla="*/ 663304 w 663304"/>
                      <a:gd name="connsiteY4" fmla="*/ 0 h 73384"/>
                      <a:gd name="connsiteX5" fmla="*/ 618854 w 663304"/>
                      <a:gd name="connsiteY5" fmla="*/ 26167 h 73384"/>
                      <a:gd name="connsiteX6" fmla="*/ 331652 w 663304"/>
                      <a:gd name="connsiteY6" fmla="*/ 73384 h 73384"/>
                      <a:gd name="connsiteX7" fmla="*/ 44450 w 663304"/>
                      <a:gd name="connsiteY7" fmla="*/ 26167 h 73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3304" h="73384">
                        <a:moveTo>
                          <a:pt x="0" y="0"/>
                        </a:moveTo>
                        <a:lnTo>
                          <a:pt x="136954" y="29759"/>
                        </a:lnTo>
                        <a:cubicBezTo>
                          <a:pt x="196797" y="37917"/>
                          <a:pt x="262590" y="42428"/>
                          <a:pt x="331652" y="42428"/>
                        </a:cubicBezTo>
                        <a:cubicBezTo>
                          <a:pt x="400714" y="42428"/>
                          <a:pt x="466507" y="37917"/>
                          <a:pt x="526350" y="29759"/>
                        </a:cubicBezTo>
                        <a:lnTo>
                          <a:pt x="663304" y="0"/>
                        </a:lnTo>
                        <a:lnTo>
                          <a:pt x="618854" y="26167"/>
                        </a:lnTo>
                        <a:cubicBezTo>
                          <a:pt x="545353" y="55340"/>
                          <a:pt x="443812" y="73384"/>
                          <a:pt x="331652" y="73384"/>
                        </a:cubicBezTo>
                        <a:cubicBezTo>
                          <a:pt x="219493" y="73384"/>
                          <a:pt x="117951" y="55340"/>
                          <a:pt x="44450" y="26167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21" name="フリーフォーム: 図形 220">
                    <a:extLst>
                      <a:ext uri="{FF2B5EF4-FFF2-40B4-BE49-F238E27FC236}">
                        <a16:creationId xmlns:a16="http://schemas.microsoft.com/office/drawing/2014/main" id="{D24F82CF-C274-40EC-944E-E975B6D14F3B}"/>
                      </a:ext>
                    </a:extLst>
                  </p:cNvPr>
                  <p:cNvSpPr/>
                  <p:nvPr/>
                </p:nvSpPr>
                <p:spPr>
                  <a:xfrm>
                    <a:off x="985606" y="1331867"/>
                    <a:ext cx="663304" cy="45720"/>
                  </a:xfrm>
                  <a:custGeom>
                    <a:avLst/>
                    <a:gdLst>
                      <a:gd name="connsiteX0" fmla="*/ 0 w 663304"/>
                      <a:gd name="connsiteY0" fmla="*/ 0 h 73384"/>
                      <a:gd name="connsiteX1" fmla="*/ 136954 w 663304"/>
                      <a:gd name="connsiteY1" fmla="*/ 29759 h 73384"/>
                      <a:gd name="connsiteX2" fmla="*/ 331652 w 663304"/>
                      <a:gd name="connsiteY2" fmla="*/ 42428 h 73384"/>
                      <a:gd name="connsiteX3" fmla="*/ 526350 w 663304"/>
                      <a:gd name="connsiteY3" fmla="*/ 29759 h 73384"/>
                      <a:gd name="connsiteX4" fmla="*/ 663304 w 663304"/>
                      <a:gd name="connsiteY4" fmla="*/ 0 h 73384"/>
                      <a:gd name="connsiteX5" fmla="*/ 618854 w 663304"/>
                      <a:gd name="connsiteY5" fmla="*/ 26167 h 73384"/>
                      <a:gd name="connsiteX6" fmla="*/ 331652 w 663304"/>
                      <a:gd name="connsiteY6" fmla="*/ 73384 h 73384"/>
                      <a:gd name="connsiteX7" fmla="*/ 44450 w 663304"/>
                      <a:gd name="connsiteY7" fmla="*/ 26167 h 73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3304" h="73384">
                        <a:moveTo>
                          <a:pt x="0" y="0"/>
                        </a:moveTo>
                        <a:lnTo>
                          <a:pt x="136954" y="29759"/>
                        </a:lnTo>
                        <a:cubicBezTo>
                          <a:pt x="196797" y="37917"/>
                          <a:pt x="262590" y="42428"/>
                          <a:pt x="331652" y="42428"/>
                        </a:cubicBezTo>
                        <a:cubicBezTo>
                          <a:pt x="400714" y="42428"/>
                          <a:pt x="466507" y="37917"/>
                          <a:pt x="526350" y="29759"/>
                        </a:cubicBezTo>
                        <a:lnTo>
                          <a:pt x="663304" y="0"/>
                        </a:lnTo>
                        <a:lnTo>
                          <a:pt x="618854" y="26167"/>
                        </a:lnTo>
                        <a:cubicBezTo>
                          <a:pt x="545353" y="55340"/>
                          <a:pt x="443812" y="73384"/>
                          <a:pt x="331652" y="73384"/>
                        </a:cubicBezTo>
                        <a:cubicBezTo>
                          <a:pt x="219493" y="73384"/>
                          <a:pt x="117951" y="55340"/>
                          <a:pt x="44450" y="26167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22" name="フリーフォーム: 図形 221">
                    <a:extLst>
                      <a:ext uri="{FF2B5EF4-FFF2-40B4-BE49-F238E27FC236}">
                        <a16:creationId xmlns:a16="http://schemas.microsoft.com/office/drawing/2014/main" id="{3216D6BB-23F9-4F6B-90ED-3B90F14D4302}"/>
                      </a:ext>
                    </a:extLst>
                  </p:cNvPr>
                  <p:cNvSpPr/>
                  <p:nvPr/>
                </p:nvSpPr>
                <p:spPr>
                  <a:xfrm>
                    <a:off x="985606" y="1417055"/>
                    <a:ext cx="663304" cy="111327"/>
                  </a:xfrm>
                  <a:custGeom>
                    <a:avLst/>
                    <a:gdLst>
                      <a:gd name="connsiteX0" fmla="*/ 0 w 663304"/>
                      <a:gd name="connsiteY0" fmla="*/ 0 h 111327"/>
                      <a:gd name="connsiteX1" fmla="*/ 2305 w 663304"/>
                      <a:gd name="connsiteY1" fmla="*/ 760 h 111327"/>
                      <a:gd name="connsiteX2" fmla="*/ 20644 w 663304"/>
                      <a:gd name="connsiteY2" fmla="*/ 15885 h 111327"/>
                      <a:gd name="connsiteX3" fmla="*/ 331652 w 663304"/>
                      <a:gd name="connsiteY3" fmla="*/ 87515 h 111327"/>
                      <a:gd name="connsiteX4" fmla="*/ 642660 w 663304"/>
                      <a:gd name="connsiteY4" fmla="*/ 15885 h 111327"/>
                      <a:gd name="connsiteX5" fmla="*/ 661000 w 663304"/>
                      <a:gd name="connsiteY5" fmla="*/ 760 h 111327"/>
                      <a:gd name="connsiteX6" fmla="*/ 663304 w 663304"/>
                      <a:gd name="connsiteY6" fmla="*/ 0 h 111327"/>
                      <a:gd name="connsiteX7" fmla="*/ 618854 w 663304"/>
                      <a:gd name="connsiteY7" fmla="*/ 39697 h 111327"/>
                      <a:gd name="connsiteX8" fmla="*/ 331652 w 663304"/>
                      <a:gd name="connsiteY8" fmla="*/ 111327 h 111327"/>
                      <a:gd name="connsiteX9" fmla="*/ 44450 w 663304"/>
                      <a:gd name="connsiteY9" fmla="*/ 39697 h 111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63304" h="111327">
                        <a:moveTo>
                          <a:pt x="0" y="0"/>
                        </a:moveTo>
                        <a:lnTo>
                          <a:pt x="2305" y="760"/>
                        </a:lnTo>
                        <a:lnTo>
                          <a:pt x="20644" y="15885"/>
                        </a:lnTo>
                        <a:cubicBezTo>
                          <a:pt x="100238" y="60141"/>
                          <a:pt x="210196" y="87515"/>
                          <a:pt x="331652" y="87515"/>
                        </a:cubicBezTo>
                        <a:cubicBezTo>
                          <a:pt x="453109" y="87515"/>
                          <a:pt x="563066" y="60141"/>
                          <a:pt x="642660" y="15885"/>
                        </a:cubicBezTo>
                        <a:lnTo>
                          <a:pt x="661000" y="760"/>
                        </a:lnTo>
                        <a:lnTo>
                          <a:pt x="663304" y="0"/>
                        </a:lnTo>
                        <a:lnTo>
                          <a:pt x="618854" y="39697"/>
                        </a:lnTo>
                        <a:cubicBezTo>
                          <a:pt x="545353" y="83953"/>
                          <a:pt x="443812" y="111327"/>
                          <a:pt x="331652" y="111327"/>
                        </a:cubicBezTo>
                        <a:cubicBezTo>
                          <a:pt x="219493" y="111327"/>
                          <a:pt x="117951" y="83953"/>
                          <a:pt x="44450" y="39697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29" name="月 128">
                <a:extLst>
                  <a:ext uri="{FF2B5EF4-FFF2-40B4-BE49-F238E27FC236}">
                    <a16:creationId xmlns:a16="http://schemas.microsoft.com/office/drawing/2014/main" id="{0932A3A2-29B7-4C4B-AE30-0E3429606E22}"/>
                  </a:ext>
                </a:extLst>
              </p:cNvPr>
              <p:cNvSpPr/>
              <p:nvPr/>
            </p:nvSpPr>
            <p:spPr>
              <a:xfrm rot="3600000">
                <a:off x="6191726" y="-1078698"/>
                <a:ext cx="447765" cy="1073821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0" name="月 129">
                <a:extLst>
                  <a:ext uri="{FF2B5EF4-FFF2-40B4-BE49-F238E27FC236}">
                    <a16:creationId xmlns:a16="http://schemas.microsoft.com/office/drawing/2014/main" id="{5195ECF1-DA9B-49E9-AE4D-50CE7750EE46}"/>
                  </a:ext>
                </a:extLst>
              </p:cNvPr>
              <p:cNvSpPr/>
              <p:nvPr/>
            </p:nvSpPr>
            <p:spPr>
              <a:xfrm rot="18000000" flipH="1">
                <a:off x="6667911" y="-1078696"/>
                <a:ext cx="447765" cy="1073821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11" name="月 210">
                <a:extLst>
                  <a:ext uri="{FF2B5EF4-FFF2-40B4-BE49-F238E27FC236}">
                    <a16:creationId xmlns:a16="http://schemas.microsoft.com/office/drawing/2014/main" id="{D7D756BE-2F1B-41FA-B5C3-8314AB18FB2A}"/>
                  </a:ext>
                </a:extLst>
              </p:cNvPr>
              <p:cNvSpPr/>
              <p:nvPr/>
            </p:nvSpPr>
            <p:spPr>
              <a:xfrm rot="5400000">
                <a:off x="6278967" y="-413842"/>
                <a:ext cx="74123" cy="28098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12" name="月 211">
                <a:extLst>
                  <a:ext uri="{FF2B5EF4-FFF2-40B4-BE49-F238E27FC236}">
                    <a16:creationId xmlns:a16="http://schemas.microsoft.com/office/drawing/2014/main" id="{3EEDAEED-8E43-4C6B-B5B2-4C32C4C1AEA1}"/>
                  </a:ext>
                </a:extLst>
              </p:cNvPr>
              <p:cNvSpPr/>
              <p:nvPr/>
            </p:nvSpPr>
            <p:spPr>
              <a:xfrm rot="5400000">
                <a:off x="6880279" y="-413839"/>
                <a:ext cx="74123" cy="28098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1DEC63E3-8255-47E8-A159-7E11E91B7B3F}"/>
                </a:ext>
              </a:extLst>
            </p:cNvPr>
            <p:cNvGrpSpPr/>
            <p:nvPr/>
          </p:nvGrpSpPr>
          <p:grpSpPr>
            <a:xfrm>
              <a:off x="5309149" y="1247665"/>
              <a:ext cx="1754169" cy="3151113"/>
              <a:chOff x="4230135" y="-727584"/>
              <a:chExt cx="1445730" cy="2597047"/>
            </a:xfrm>
          </p:grpSpPr>
          <p:sp>
            <p:nvSpPr>
              <p:cNvPr id="89" name="台形 88">
                <a:extLst>
                  <a:ext uri="{FF2B5EF4-FFF2-40B4-BE49-F238E27FC236}">
                    <a16:creationId xmlns:a16="http://schemas.microsoft.com/office/drawing/2014/main" id="{F34832D8-4196-4B4E-8A8E-F8E740642CAD}"/>
                  </a:ext>
                </a:extLst>
              </p:cNvPr>
              <p:cNvSpPr/>
              <p:nvPr/>
            </p:nvSpPr>
            <p:spPr>
              <a:xfrm>
                <a:off x="4260412" y="983069"/>
                <a:ext cx="1387120" cy="886394"/>
              </a:xfrm>
              <a:prstGeom prst="trapezoid">
                <a:avLst>
                  <a:gd name="adj" fmla="val 13649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8A7FD0ED-6F22-49A0-A7AF-2BBA1476409C}"/>
                  </a:ext>
                </a:extLst>
              </p:cNvPr>
              <p:cNvGrpSpPr/>
              <p:nvPr/>
            </p:nvGrpSpPr>
            <p:grpSpPr>
              <a:xfrm>
                <a:off x="4230135" y="-727584"/>
                <a:ext cx="1445730" cy="2597046"/>
                <a:chOff x="4057448" y="1672263"/>
                <a:chExt cx="1445730" cy="2597046"/>
              </a:xfrm>
            </p:grpSpPr>
            <p:grpSp>
              <p:nvGrpSpPr>
                <p:cNvPr id="102" name="グループ化 101">
                  <a:extLst>
                    <a:ext uri="{FF2B5EF4-FFF2-40B4-BE49-F238E27FC236}">
                      <a16:creationId xmlns:a16="http://schemas.microsoft.com/office/drawing/2014/main" id="{A7DFD70F-E7D8-4F62-B269-41B7613CADFC}"/>
                    </a:ext>
                  </a:extLst>
                </p:cNvPr>
                <p:cNvGrpSpPr/>
                <p:nvPr/>
              </p:nvGrpSpPr>
              <p:grpSpPr>
                <a:xfrm>
                  <a:off x="4202164" y="2980633"/>
                  <a:ext cx="1156298" cy="1288676"/>
                  <a:chOff x="3998228" y="2912435"/>
                  <a:chExt cx="1156298" cy="1288676"/>
                </a:xfrm>
              </p:grpSpPr>
              <p:sp>
                <p:nvSpPr>
                  <p:cNvPr id="121" name="フリーフォーム: 図形 120">
                    <a:extLst>
                      <a:ext uri="{FF2B5EF4-FFF2-40B4-BE49-F238E27FC236}">
                        <a16:creationId xmlns:a16="http://schemas.microsoft.com/office/drawing/2014/main" id="{ED176FB4-51D9-4641-B220-25F132E7F7AD}"/>
                      </a:ext>
                    </a:extLst>
                  </p:cNvPr>
                  <p:cNvSpPr/>
                  <p:nvPr/>
                </p:nvSpPr>
                <p:spPr>
                  <a:xfrm>
                    <a:off x="4104435" y="2912435"/>
                    <a:ext cx="943885" cy="696976"/>
                  </a:xfrm>
                  <a:custGeom>
                    <a:avLst/>
                    <a:gdLst>
                      <a:gd name="connsiteX0" fmla="*/ 339918 w 943885"/>
                      <a:gd name="connsiteY0" fmla="*/ 0 h 696976"/>
                      <a:gd name="connsiteX1" fmla="*/ 603966 w 943885"/>
                      <a:gd name="connsiteY1" fmla="*/ 0 h 696976"/>
                      <a:gd name="connsiteX2" fmla="*/ 603966 w 943885"/>
                      <a:gd name="connsiteY2" fmla="*/ 270152 h 696976"/>
                      <a:gd name="connsiteX3" fmla="*/ 872746 w 943885"/>
                      <a:gd name="connsiteY3" fmla="*/ 270152 h 696976"/>
                      <a:gd name="connsiteX4" fmla="*/ 943885 w 943885"/>
                      <a:gd name="connsiteY4" fmla="*/ 341291 h 696976"/>
                      <a:gd name="connsiteX5" fmla="*/ 943885 w 943885"/>
                      <a:gd name="connsiteY5" fmla="*/ 625837 h 696976"/>
                      <a:gd name="connsiteX6" fmla="*/ 872746 w 943885"/>
                      <a:gd name="connsiteY6" fmla="*/ 696976 h 696976"/>
                      <a:gd name="connsiteX7" fmla="*/ 71139 w 943885"/>
                      <a:gd name="connsiteY7" fmla="*/ 696976 h 696976"/>
                      <a:gd name="connsiteX8" fmla="*/ 0 w 943885"/>
                      <a:gd name="connsiteY8" fmla="*/ 625837 h 696976"/>
                      <a:gd name="connsiteX9" fmla="*/ 0 w 943885"/>
                      <a:gd name="connsiteY9" fmla="*/ 341291 h 696976"/>
                      <a:gd name="connsiteX10" fmla="*/ 71139 w 943885"/>
                      <a:gd name="connsiteY10" fmla="*/ 270152 h 696976"/>
                      <a:gd name="connsiteX11" fmla="*/ 339918 w 943885"/>
                      <a:gd name="connsiteY11" fmla="*/ 270152 h 6969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43885" h="696976">
                        <a:moveTo>
                          <a:pt x="339918" y="0"/>
                        </a:moveTo>
                        <a:lnTo>
                          <a:pt x="603966" y="0"/>
                        </a:lnTo>
                        <a:lnTo>
                          <a:pt x="603966" y="270152"/>
                        </a:lnTo>
                        <a:lnTo>
                          <a:pt x="872746" y="270152"/>
                        </a:lnTo>
                        <a:cubicBezTo>
                          <a:pt x="912035" y="270152"/>
                          <a:pt x="943885" y="302002"/>
                          <a:pt x="943885" y="341291"/>
                        </a:cubicBezTo>
                        <a:lnTo>
                          <a:pt x="943885" y="625837"/>
                        </a:lnTo>
                        <a:cubicBezTo>
                          <a:pt x="943885" y="665126"/>
                          <a:pt x="912035" y="696976"/>
                          <a:pt x="872746" y="696976"/>
                        </a:cubicBezTo>
                        <a:lnTo>
                          <a:pt x="71139" y="696976"/>
                        </a:lnTo>
                        <a:cubicBezTo>
                          <a:pt x="31850" y="696976"/>
                          <a:pt x="0" y="665126"/>
                          <a:pt x="0" y="625837"/>
                        </a:cubicBezTo>
                        <a:lnTo>
                          <a:pt x="0" y="341291"/>
                        </a:lnTo>
                        <a:cubicBezTo>
                          <a:pt x="0" y="302002"/>
                          <a:pt x="31850" y="270152"/>
                          <a:pt x="71139" y="270152"/>
                        </a:cubicBezTo>
                        <a:lnTo>
                          <a:pt x="339918" y="270152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2" name="片側の 2 つの角を丸めた四角形 33">
                    <a:extLst>
                      <a:ext uri="{FF2B5EF4-FFF2-40B4-BE49-F238E27FC236}">
                        <a16:creationId xmlns:a16="http://schemas.microsoft.com/office/drawing/2014/main" id="{0CCA9B71-D95C-473A-B642-503ED24A974E}"/>
                      </a:ext>
                    </a:extLst>
                  </p:cNvPr>
                  <p:cNvSpPr/>
                  <p:nvPr/>
                </p:nvSpPr>
                <p:spPr>
                  <a:xfrm>
                    <a:off x="3998228" y="3180185"/>
                    <a:ext cx="1156298" cy="1020926"/>
                  </a:xfrm>
                  <a:prstGeom prst="round2SameRect">
                    <a:avLst/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3" name="台形 122">
                    <a:extLst>
                      <a:ext uri="{FF2B5EF4-FFF2-40B4-BE49-F238E27FC236}">
                        <a16:creationId xmlns:a16="http://schemas.microsoft.com/office/drawing/2014/main" id="{FA8B6744-F4D1-4D73-BF11-44229AA834C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177884" y="3180185"/>
                    <a:ext cx="796988" cy="1020926"/>
                  </a:xfrm>
                  <a:prstGeom prst="trapezoid">
                    <a:avLst>
                      <a:gd name="adj" fmla="val 35659"/>
                    </a:avLst>
                  </a:prstGeom>
                  <a:solidFill>
                    <a:srgbClr val="0070C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24" name="台形 38">
                    <a:extLst>
                      <a:ext uri="{FF2B5EF4-FFF2-40B4-BE49-F238E27FC236}">
                        <a16:creationId xmlns:a16="http://schemas.microsoft.com/office/drawing/2014/main" id="{38B78793-F0CA-45FC-A907-BBB09C0F9AC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177883" y="3180185"/>
                    <a:ext cx="796988" cy="3255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96988" h="325523">
                        <a:moveTo>
                          <a:pt x="796988" y="325523"/>
                        </a:moveTo>
                        <a:lnTo>
                          <a:pt x="0" y="325523"/>
                        </a:lnTo>
                        <a:lnTo>
                          <a:pt x="90617" y="0"/>
                        </a:lnTo>
                        <a:lnTo>
                          <a:pt x="706372" y="0"/>
                        </a:lnTo>
                        <a:close/>
                      </a:path>
                    </a:pathLst>
                  </a:custGeom>
                  <a:pattFill prst="smGrid">
                    <a:fgClr>
                      <a:srgbClr val="44546A">
                        <a:lumMod val="60000"/>
                        <a:lumOff val="40000"/>
                      </a:srgbClr>
                    </a:fgClr>
                    <a:bgClr>
                      <a:srgbClr val="0070C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3" name="グループ化 102">
                  <a:extLst>
                    <a:ext uri="{FF2B5EF4-FFF2-40B4-BE49-F238E27FC236}">
                      <a16:creationId xmlns:a16="http://schemas.microsoft.com/office/drawing/2014/main" id="{AAAFD636-6BB3-4E2F-81BA-871D32C56CEF}"/>
                    </a:ext>
                  </a:extLst>
                </p:cNvPr>
                <p:cNvGrpSpPr/>
                <p:nvPr/>
              </p:nvGrpSpPr>
              <p:grpSpPr>
                <a:xfrm>
                  <a:off x="4057448" y="1672263"/>
                  <a:ext cx="1445730" cy="1524446"/>
                  <a:chOff x="8933653" y="203035"/>
                  <a:chExt cx="891722" cy="940273"/>
                </a:xfrm>
              </p:grpSpPr>
              <p:sp>
                <p:nvSpPr>
                  <p:cNvPr id="104" name="雲 391">
                    <a:extLst>
                      <a:ext uri="{FF2B5EF4-FFF2-40B4-BE49-F238E27FC236}">
                        <a16:creationId xmlns:a16="http://schemas.microsoft.com/office/drawing/2014/main" id="{6981C0D6-6C91-4A2F-AF99-72D09E3B699F}"/>
                      </a:ext>
                    </a:extLst>
                  </p:cNvPr>
                  <p:cNvSpPr/>
                  <p:nvPr/>
                </p:nvSpPr>
                <p:spPr>
                  <a:xfrm>
                    <a:off x="8953503" y="281890"/>
                    <a:ext cx="860611" cy="62482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8791" h="684142">
                        <a:moveTo>
                          <a:pt x="390797" y="508"/>
                        </a:moveTo>
                        <a:cubicBezTo>
                          <a:pt x="396003" y="-92"/>
                          <a:pt x="401215" y="35"/>
                          <a:pt x="406166" y="2032"/>
                        </a:cubicBezTo>
                        <a:cubicBezTo>
                          <a:pt x="406732" y="1224"/>
                          <a:pt x="407453" y="1069"/>
                          <a:pt x="408176" y="930"/>
                        </a:cubicBezTo>
                        <a:cubicBezTo>
                          <a:pt x="429611" y="-3209"/>
                          <a:pt x="451022" y="6582"/>
                          <a:pt x="464396" y="28234"/>
                        </a:cubicBezTo>
                        <a:cubicBezTo>
                          <a:pt x="477769" y="6582"/>
                          <a:pt x="499181" y="-3209"/>
                          <a:pt x="520615" y="930"/>
                        </a:cubicBezTo>
                        <a:cubicBezTo>
                          <a:pt x="521339" y="1069"/>
                          <a:pt x="522059" y="1224"/>
                          <a:pt x="522625" y="2032"/>
                        </a:cubicBezTo>
                        <a:cubicBezTo>
                          <a:pt x="535574" y="-1254"/>
                          <a:pt x="549192" y="1211"/>
                          <a:pt x="561945" y="8686"/>
                        </a:cubicBezTo>
                        <a:lnTo>
                          <a:pt x="590055" y="37923"/>
                        </a:lnTo>
                        <a:cubicBezTo>
                          <a:pt x="628400" y="2229"/>
                          <a:pt x="683194" y="20259"/>
                          <a:pt x="706518" y="80110"/>
                        </a:cubicBezTo>
                        <a:cubicBezTo>
                          <a:pt x="749907" y="45522"/>
                          <a:pt x="805137" y="56745"/>
                          <a:pt x="839202" y="107099"/>
                        </a:cubicBezTo>
                        <a:cubicBezTo>
                          <a:pt x="860762" y="138980"/>
                          <a:pt x="870767" y="182290"/>
                          <a:pt x="866477" y="225236"/>
                        </a:cubicBezTo>
                        <a:cubicBezTo>
                          <a:pt x="866667" y="225964"/>
                          <a:pt x="866872" y="226676"/>
                          <a:pt x="867062" y="227404"/>
                        </a:cubicBezTo>
                        <a:cubicBezTo>
                          <a:pt x="899007" y="231900"/>
                          <a:pt x="924429" y="266060"/>
                          <a:pt x="928291" y="309671"/>
                        </a:cubicBezTo>
                        <a:cubicBezTo>
                          <a:pt x="931584" y="346918"/>
                          <a:pt x="918414" y="383279"/>
                          <a:pt x="894764" y="402227"/>
                        </a:cubicBezTo>
                        <a:cubicBezTo>
                          <a:pt x="911433" y="426383"/>
                          <a:pt x="917464" y="460670"/>
                          <a:pt x="910641" y="492440"/>
                        </a:cubicBezTo>
                        <a:cubicBezTo>
                          <a:pt x="901223" y="536351"/>
                          <a:pt x="869801" y="564607"/>
                          <a:pt x="836337" y="559273"/>
                        </a:cubicBezTo>
                        <a:cubicBezTo>
                          <a:pt x="802272" y="640431"/>
                          <a:pt x="726036" y="667516"/>
                          <a:pt x="667340" y="619330"/>
                        </a:cubicBezTo>
                        <a:cubicBezTo>
                          <a:pt x="642472" y="670096"/>
                          <a:pt x="597072" y="694347"/>
                          <a:pt x="553572" y="680116"/>
                        </a:cubicBezTo>
                        <a:cubicBezTo>
                          <a:pt x="520921" y="669433"/>
                          <a:pt x="494102" y="638537"/>
                          <a:pt x="483380" y="596366"/>
                        </a:cubicBezTo>
                        <a:cubicBezTo>
                          <a:pt x="476530" y="595229"/>
                          <a:pt x="469962" y="592400"/>
                          <a:pt x="464396" y="587273"/>
                        </a:cubicBezTo>
                        <a:cubicBezTo>
                          <a:pt x="458829" y="592400"/>
                          <a:pt x="452261" y="595229"/>
                          <a:pt x="445411" y="596366"/>
                        </a:cubicBezTo>
                        <a:cubicBezTo>
                          <a:pt x="434690" y="638537"/>
                          <a:pt x="407871" y="669433"/>
                          <a:pt x="375219" y="680116"/>
                        </a:cubicBezTo>
                        <a:cubicBezTo>
                          <a:pt x="331719" y="694347"/>
                          <a:pt x="286320" y="670096"/>
                          <a:pt x="261452" y="619330"/>
                        </a:cubicBezTo>
                        <a:cubicBezTo>
                          <a:pt x="202755" y="667516"/>
                          <a:pt x="126520" y="640431"/>
                          <a:pt x="92454" y="559273"/>
                        </a:cubicBezTo>
                        <a:cubicBezTo>
                          <a:pt x="58991" y="564607"/>
                          <a:pt x="27569" y="536351"/>
                          <a:pt x="18150" y="492440"/>
                        </a:cubicBezTo>
                        <a:cubicBezTo>
                          <a:pt x="11328" y="460670"/>
                          <a:pt x="17359" y="426383"/>
                          <a:pt x="34027" y="402227"/>
                        </a:cubicBezTo>
                        <a:cubicBezTo>
                          <a:pt x="10378" y="383279"/>
                          <a:pt x="-2793" y="346918"/>
                          <a:pt x="500" y="309671"/>
                        </a:cubicBezTo>
                        <a:cubicBezTo>
                          <a:pt x="4363" y="266060"/>
                          <a:pt x="29785" y="231900"/>
                          <a:pt x="61729" y="227404"/>
                        </a:cubicBezTo>
                        <a:cubicBezTo>
                          <a:pt x="61919" y="226676"/>
                          <a:pt x="62125" y="225964"/>
                          <a:pt x="62315" y="225236"/>
                        </a:cubicBezTo>
                        <a:cubicBezTo>
                          <a:pt x="58025" y="182290"/>
                          <a:pt x="68029" y="138980"/>
                          <a:pt x="89589" y="107099"/>
                        </a:cubicBezTo>
                        <a:cubicBezTo>
                          <a:pt x="123655" y="56745"/>
                          <a:pt x="178884" y="45522"/>
                          <a:pt x="222273" y="80110"/>
                        </a:cubicBezTo>
                        <a:cubicBezTo>
                          <a:pt x="245597" y="20259"/>
                          <a:pt x="300392" y="2229"/>
                          <a:pt x="338736" y="37923"/>
                        </a:cubicBezTo>
                        <a:lnTo>
                          <a:pt x="366846" y="8686"/>
                        </a:lnTo>
                        <a:cubicBezTo>
                          <a:pt x="374611" y="4135"/>
                          <a:pt x="382696" y="1441"/>
                          <a:pt x="390797" y="50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105" name="グループ化 104">
                    <a:extLst>
                      <a:ext uri="{FF2B5EF4-FFF2-40B4-BE49-F238E27FC236}">
                        <a16:creationId xmlns:a16="http://schemas.microsoft.com/office/drawing/2014/main" id="{43603AA5-5796-4877-8F2A-24C27E9F3924}"/>
                      </a:ext>
                    </a:extLst>
                  </p:cNvPr>
                  <p:cNvGrpSpPr/>
                  <p:nvPr/>
                </p:nvGrpSpPr>
                <p:grpSpPr>
                  <a:xfrm>
                    <a:off x="8933653" y="333630"/>
                    <a:ext cx="891722" cy="809678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14" name="グループ化 113">
                      <a:extLst>
                        <a:ext uri="{FF2B5EF4-FFF2-40B4-BE49-F238E27FC236}">
                          <a16:creationId xmlns:a16="http://schemas.microsoft.com/office/drawing/2014/main" id="{E864E10F-43A5-42B9-A0BD-7989E1B428ED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19" name="円/楕円 465">
                        <a:extLst>
                          <a:ext uri="{FF2B5EF4-FFF2-40B4-BE49-F238E27FC236}">
                            <a16:creationId xmlns:a16="http://schemas.microsoft.com/office/drawing/2014/main" id="{9DA5025B-1004-4F63-9425-15828FA5003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20" name="円/楕円 466">
                        <a:extLst>
                          <a:ext uri="{FF2B5EF4-FFF2-40B4-BE49-F238E27FC236}">
                            <a16:creationId xmlns:a16="http://schemas.microsoft.com/office/drawing/2014/main" id="{DC75DFDC-B5AA-4BDC-AFCD-467E0A01490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115" name="グループ化 114">
                      <a:extLst>
                        <a:ext uri="{FF2B5EF4-FFF2-40B4-BE49-F238E27FC236}">
                          <a16:creationId xmlns:a16="http://schemas.microsoft.com/office/drawing/2014/main" id="{75123703-3E6E-4E60-992B-523CC9F1F587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17" name="円/楕円 463">
                        <a:extLst>
                          <a:ext uri="{FF2B5EF4-FFF2-40B4-BE49-F238E27FC236}">
                            <a16:creationId xmlns:a16="http://schemas.microsoft.com/office/drawing/2014/main" id="{6A9F696D-A471-49C4-BB88-B9890BBF1D9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18" name="円/楕円 464">
                        <a:extLst>
                          <a:ext uri="{FF2B5EF4-FFF2-40B4-BE49-F238E27FC236}">
                            <a16:creationId xmlns:a16="http://schemas.microsoft.com/office/drawing/2014/main" id="{5954347F-F09A-4A11-8255-E103235401D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116" name="円/楕円 462">
                      <a:extLst>
                        <a:ext uri="{FF2B5EF4-FFF2-40B4-BE49-F238E27FC236}">
                          <a16:creationId xmlns:a16="http://schemas.microsoft.com/office/drawing/2014/main" id="{FF6B23C9-6011-42D4-8E92-968E6E5439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06" name="円/楕円 456">
                    <a:extLst>
                      <a:ext uri="{FF2B5EF4-FFF2-40B4-BE49-F238E27FC236}">
                        <a16:creationId xmlns:a16="http://schemas.microsoft.com/office/drawing/2014/main" id="{BF8D7BB2-D4FD-4848-8B18-FEEECDA87844}"/>
                      </a:ext>
                    </a:extLst>
                  </p:cNvPr>
                  <p:cNvSpPr/>
                  <p:nvPr/>
                </p:nvSpPr>
                <p:spPr>
                  <a:xfrm>
                    <a:off x="9094933" y="628013"/>
                    <a:ext cx="146815" cy="20370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7" name="円/楕円 457">
                    <a:extLst>
                      <a:ext uri="{FF2B5EF4-FFF2-40B4-BE49-F238E27FC236}">
                        <a16:creationId xmlns:a16="http://schemas.microsoft.com/office/drawing/2014/main" id="{7F5A97FC-260D-49E6-917F-3A06346B1CD2}"/>
                      </a:ext>
                    </a:extLst>
                  </p:cNvPr>
                  <p:cNvSpPr/>
                  <p:nvPr/>
                </p:nvSpPr>
                <p:spPr>
                  <a:xfrm>
                    <a:off x="9505277" y="628013"/>
                    <a:ext cx="146815" cy="20370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8" name="円/楕円 458">
                    <a:extLst>
                      <a:ext uri="{FF2B5EF4-FFF2-40B4-BE49-F238E27FC236}">
                        <a16:creationId xmlns:a16="http://schemas.microsoft.com/office/drawing/2014/main" id="{FE253D72-E1CE-477A-A670-2A0FBE5A1A30}"/>
                      </a:ext>
                    </a:extLst>
                  </p:cNvPr>
                  <p:cNvSpPr/>
                  <p:nvPr/>
                </p:nvSpPr>
                <p:spPr>
                  <a:xfrm>
                    <a:off x="9121334" y="683317"/>
                    <a:ext cx="94014" cy="10740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09" name="円/楕円 459">
                    <a:extLst>
                      <a:ext uri="{FF2B5EF4-FFF2-40B4-BE49-F238E27FC236}">
                        <a16:creationId xmlns:a16="http://schemas.microsoft.com/office/drawing/2014/main" id="{5EF65C9C-D849-46C1-B3D7-20EA0F9B07DB}"/>
                      </a:ext>
                    </a:extLst>
                  </p:cNvPr>
                  <p:cNvSpPr/>
                  <p:nvPr/>
                </p:nvSpPr>
                <p:spPr>
                  <a:xfrm>
                    <a:off x="9531678" y="683317"/>
                    <a:ext cx="94014" cy="10740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0" name="雲 109">
                    <a:extLst>
                      <a:ext uri="{FF2B5EF4-FFF2-40B4-BE49-F238E27FC236}">
                        <a16:creationId xmlns:a16="http://schemas.microsoft.com/office/drawing/2014/main" id="{7F9C0086-BBEB-4506-97C5-500D30BCB964}"/>
                      </a:ext>
                    </a:extLst>
                  </p:cNvPr>
                  <p:cNvSpPr/>
                  <p:nvPr/>
                </p:nvSpPr>
                <p:spPr>
                  <a:xfrm>
                    <a:off x="9177226" y="203035"/>
                    <a:ext cx="343158" cy="343158"/>
                  </a:xfrm>
                  <a:prstGeom prst="cloud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1" name="円/楕円 449">
                    <a:extLst>
                      <a:ext uri="{FF2B5EF4-FFF2-40B4-BE49-F238E27FC236}">
                        <a16:creationId xmlns:a16="http://schemas.microsoft.com/office/drawing/2014/main" id="{66DC61B9-3E7E-4B33-B31B-CD8B0F7975F6}"/>
                      </a:ext>
                    </a:extLst>
                  </p:cNvPr>
                  <p:cNvSpPr/>
                  <p:nvPr/>
                </p:nvSpPr>
                <p:spPr>
                  <a:xfrm>
                    <a:off x="9281548" y="851657"/>
                    <a:ext cx="193154" cy="97314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2" name="アーチ 111">
                    <a:extLst>
                      <a:ext uri="{FF2B5EF4-FFF2-40B4-BE49-F238E27FC236}">
                        <a16:creationId xmlns:a16="http://schemas.microsoft.com/office/drawing/2014/main" id="{0CE56875-D8B4-4FCB-873D-D71DAC4476C8}"/>
                      </a:ext>
                    </a:extLst>
                  </p:cNvPr>
                  <p:cNvSpPr/>
                  <p:nvPr/>
                </p:nvSpPr>
                <p:spPr>
                  <a:xfrm>
                    <a:off x="9050279" y="563951"/>
                    <a:ext cx="237992" cy="118432"/>
                  </a:xfrm>
                  <a:prstGeom prst="blockArc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13" name="アーチ 112">
                    <a:extLst>
                      <a:ext uri="{FF2B5EF4-FFF2-40B4-BE49-F238E27FC236}">
                        <a16:creationId xmlns:a16="http://schemas.microsoft.com/office/drawing/2014/main" id="{22C79582-EBEE-49A7-87A5-016C6614CA1A}"/>
                      </a:ext>
                    </a:extLst>
                  </p:cNvPr>
                  <p:cNvSpPr/>
                  <p:nvPr/>
                </p:nvSpPr>
                <p:spPr>
                  <a:xfrm>
                    <a:off x="9481675" y="563951"/>
                    <a:ext cx="237992" cy="118432"/>
                  </a:xfrm>
                  <a:prstGeom prst="blockArc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49C82D7F-551F-49CA-8222-8011620C73D7}"/>
                  </a:ext>
                </a:extLst>
              </p:cNvPr>
              <p:cNvGrpSpPr/>
              <p:nvPr/>
            </p:nvGrpSpPr>
            <p:grpSpPr>
              <a:xfrm>
                <a:off x="4388391" y="18386"/>
                <a:ext cx="1228625" cy="792913"/>
                <a:chOff x="758629" y="814179"/>
                <a:chExt cx="1228625" cy="792913"/>
              </a:xfrm>
            </p:grpSpPr>
            <p:sp>
              <p:nvSpPr>
                <p:cNvPr id="92" name="楕円 7">
                  <a:extLst>
                    <a:ext uri="{FF2B5EF4-FFF2-40B4-BE49-F238E27FC236}">
                      <a16:creationId xmlns:a16="http://schemas.microsoft.com/office/drawing/2014/main" id="{2098BDA0-05D7-4A79-8015-1F958011521C}"/>
                    </a:ext>
                  </a:extLst>
                </p:cNvPr>
                <p:cNvSpPr/>
                <p:nvPr/>
              </p:nvSpPr>
              <p:spPr>
                <a:xfrm rot="2700000">
                  <a:off x="659237" y="939669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3" name="楕円 7">
                  <a:extLst>
                    <a:ext uri="{FF2B5EF4-FFF2-40B4-BE49-F238E27FC236}">
                      <a16:creationId xmlns:a16="http://schemas.microsoft.com/office/drawing/2014/main" id="{396EC346-3E8C-45C2-B2AD-477D5929A3DC}"/>
                    </a:ext>
                  </a:extLst>
                </p:cNvPr>
                <p:cNvSpPr/>
                <p:nvPr/>
              </p:nvSpPr>
              <p:spPr>
                <a:xfrm rot="18900000" flipH="1">
                  <a:off x="1650854" y="939668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4" name="楕円 7">
                  <a:extLst>
                    <a:ext uri="{FF2B5EF4-FFF2-40B4-BE49-F238E27FC236}">
                      <a16:creationId xmlns:a16="http://schemas.microsoft.com/office/drawing/2014/main" id="{273EBB19-3DAA-4E0F-AB9C-A90B626300C7}"/>
                    </a:ext>
                  </a:extLst>
                </p:cNvPr>
                <p:cNvSpPr/>
                <p:nvPr/>
              </p:nvSpPr>
              <p:spPr>
                <a:xfrm rot="1729237">
                  <a:off x="758629" y="1327434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" name="楕円 7">
                  <a:extLst>
                    <a:ext uri="{FF2B5EF4-FFF2-40B4-BE49-F238E27FC236}">
                      <a16:creationId xmlns:a16="http://schemas.microsoft.com/office/drawing/2014/main" id="{2E72C244-8B05-4252-BB78-495D2B84CD89}"/>
                    </a:ext>
                  </a:extLst>
                </p:cNvPr>
                <p:cNvSpPr/>
                <p:nvPr/>
              </p:nvSpPr>
              <p:spPr>
                <a:xfrm rot="19870763" flipH="1">
                  <a:off x="1546753" y="1327434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EAA72752-1CBC-4759-8ADC-7F505DC3D4E4}"/>
                    </a:ext>
                  </a:extLst>
                </p:cNvPr>
                <p:cNvGrpSpPr/>
                <p:nvPr/>
              </p:nvGrpSpPr>
              <p:grpSpPr>
                <a:xfrm>
                  <a:off x="874853" y="1068346"/>
                  <a:ext cx="896566" cy="538746"/>
                  <a:chOff x="874853" y="1068346"/>
                  <a:chExt cx="896566" cy="538746"/>
                </a:xfrm>
              </p:grpSpPr>
              <p:sp>
                <p:nvSpPr>
                  <p:cNvPr id="97" name="フリーフォーム: 図形 96">
                    <a:extLst>
                      <a:ext uri="{FF2B5EF4-FFF2-40B4-BE49-F238E27FC236}">
                        <a16:creationId xmlns:a16="http://schemas.microsoft.com/office/drawing/2014/main" id="{AE788023-EB47-4388-860D-21145EA638F8}"/>
                      </a:ext>
                    </a:extLst>
                  </p:cNvPr>
                  <p:cNvSpPr/>
                  <p:nvPr/>
                </p:nvSpPr>
                <p:spPr>
                  <a:xfrm>
                    <a:off x="874853" y="1068346"/>
                    <a:ext cx="896566" cy="529842"/>
                  </a:xfrm>
                  <a:custGeom>
                    <a:avLst/>
                    <a:gdLst>
                      <a:gd name="connsiteX0" fmla="*/ 28478 w 895314"/>
                      <a:gd name="connsiteY0" fmla="*/ 0 h 552931"/>
                      <a:gd name="connsiteX1" fmla="*/ 78750 w 895314"/>
                      <a:gd name="connsiteY1" fmla="*/ 12874 h 552931"/>
                      <a:gd name="connsiteX2" fmla="*/ 448514 w 895314"/>
                      <a:gd name="connsiteY2" fmla="*/ 47929 h 552931"/>
                      <a:gd name="connsiteX3" fmla="*/ 818278 w 895314"/>
                      <a:gd name="connsiteY3" fmla="*/ 12874 h 552931"/>
                      <a:gd name="connsiteX4" fmla="*/ 865910 w 895314"/>
                      <a:gd name="connsiteY4" fmla="*/ 676 h 552931"/>
                      <a:gd name="connsiteX5" fmla="*/ 876241 w 895314"/>
                      <a:gd name="connsiteY5" fmla="*/ 7641 h 552931"/>
                      <a:gd name="connsiteX6" fmla="*/ 893386 w 895314"/>
                      <a:gd name="connsiteY6" fmla="*/ 49034 h 552931"/>
                      <a:gd name="connsiteX7" fmla="*/ 893386 w 895314"/>
                      <a:gd name="connsiteY7" fmla="*/ 271066 h 552931"/>
                      <a:gd name="connsiteX8" fmla="*/ 895314 w 895314"/>
                      <a:gd name="connsiteY8" fmla="*/ 282636 h 552931"/>
                      <a:gd name="connsiteX9" fmla="*/ 448514 w 895314"/>
                      <a:gd name="connsiteY9" fmla="*/ 552931 h 552931"/>
                      <a:gd name="connsiteX10" fmla="*/ 10791 w 895314"/>
                      <a:gd name="connsiteY10" fmla="*/ 337110 h 552931"/>
                      <a:gd name="connsiteX11" fmla="*/ 3019 w 895314"/>
                      <a:gd name="connsiteY11" fmla="*/ 290464 h 552931"/>
                      <a:gd name="connsiteX12" fmla="*/ 0 w 895314"/>
                      <a:gd name="connsiteY12" fmla="*/ 283177 h 552931"/>
                      <a:gd name="connsiteX13" fmla="*/ 0 w 895314"/>
                      <a:gd name="connsiteY13" fmla="*/ 49034 h 552931"/>
                      <a:gd name="connsiteX14" fmla="*/ 17145 w 895314"/>
                      <a:gd name="connsiteY14" fmla="*/ 7641 h 552931"/>
                      <a:gd name="connsiteX0" fmla="*/ 17145 w 895314"/>
                      <a:gd name="connsiteY0" fmla="*/ 6965 h 552255"/>
                      <a:gd name="connsiteX1" fmla="*/ 78750 w 895314"/>
                      <a:gd name="connsiteY1" fmla="*/ 12198 h 552255"/>
                      <a:gd name="connsiteX2" fmla="*/ 448514 w 895314"/>
                      <a:gd name="connsiteY2" fmla="*/ 47253 h 552255"/>
                      <a:gd name="connsiteX3" fmla="*/ 818278 w 895314"/>
                      <a:gd name="connsiteY3" fmla="*/ 12198 h 552255"/>
                      <a:gd name="connsiteX4" fmla="*/ 865910 w 895314"/>
                      <a:gd name="connsiteY4" fmla="*/ 0 h 552255"/>
                      <a:gd name="connsiteX5" fmla="*/ 876241 w 895314"/>
                      <a:gd name="connsiteY5" fmla="*/ 6965 h 552255"/>
                      <a:gd name="connsiteX6" fmla="*/ 893386 w 895314"/>
                      <a:gd name="connsiteY6" fmla="*/ 48358 h 552255"/>
                      <a:gd name="connsiteX7" fmla="*/ 893386 w 895314"/>
                      <a:gd name="connsiteY7" fmla="*/ 270390 h 552255"/>
                      <a:gd name="connsiteX8" fmla="*/ 895314 w 895314"/>
                      <a:gd name="connsiteY8" fmla="*/ 281960 h 552255"/>
                      <a:gd name="connsiteX9" fmla="*/ 448514 w 895314"/>
                      <a:gd name="connsiteY9" fmla="*/ 552255 h 552255"/>
                      <a:gd name="connsiteX10" fmla="*/ 10791 w 895314"/>
                      <a:gd name="connsiteY10" fmla="*/ 336434 h 552255"/>
                      <a:gd name="connsiteX11" fmla="*/ 3019 w 895314"/>
                      <a:gd name="connsiteY11" fmla="*/ 289788 h 552255"/>
                      <a:gd name="connsiteX12" fmla="*/ 0 w 895314"/>
                      <a:gd name="connsiteY12" fmla="*/ 282501 h 552255"/>
                      <a:gd name="connsiteX13" fmla="*/ 0 w 895314"/>
                      <a:gd name="connsiteY13" fmla="*/ 48358 h 552255"/>
                      <a:gd name="connsiteX14" fmla="*/ 17145 w 895314"/>
                      <a:gd name="connsiteY14" fmla="*/ 6965 h 552255"/>
                      <a:gd name="connsiteX0" fmla="*/ 17145 w 895314"/>
                      <a:gd name="connsiteY0" fmla="*/ 0 h 545290"/>
                      <a:gd name="connsiteX1" fmla="*/ 78750 w 895314"/>
                      <a:gd name="connsiteY1" fmla="*/ 5233 h 545290"/>
                      <a:gd name="connsiteX2" fmla="*/ 448514 w 895314"/>
                      <a:gd name="connsiteY2" fmla="*/ 40288 h 545290"/>
                      <a:gd name="connsiteX3" fmla="*/ 818278 w 895314"/>
                      <a:gd name="connsiteY3" fmla="*/ 5233 h 545290"/>
                      <a:gd name="connsiteX4" fmla="*/ 876241 w 895314"/>
                      <a:gd name="connsiteY4" fmla="*/ 0 h 545290"/>
                      <a:gd name="connsiteX5" fmla="*/ 893386 w 895314"/>
                      <a:gd name="connsiteY5" fmla="*/ 41393 h 545290"/>
                      <a:gd name="connsiteX6" fmla="*/ 893386 w 895314"/>
                      <a:gd name="connsiteY6" fmla="*/ 263425 h 545290"/>
                      <a:gd name="connsiteX7" fmla="*/ 895314 w 895314"/>
                      <a:gd name="connsiteY7" fmla="*/ 274995 h 545290"/>
                      <a:gd name="connsiteX8" fmla="*/ 448514 w 895314"/>
                      <a:gd name="connsiteY8" fmla="*/ 545290 h 545290"/>
                      <a:gd name="connsiteX9" fmla="*/ 10791 w 895314"/>
                      <a:gd name="connsiteY9" fmla="*/ 329469 h 545290"/>
                      <a:gd name="connsiteX10" fmla="*/ 3019 w 895314"/>
                      <a:gd name="connsiteY10" fmla="*/ 282823 h 545290"/>
                      <a:gd name="connsiteX11" fmla="*/ 0 w 895314"/>
                      <a:gd name="connsiteY11" fmla="*/ 275536 h 545290"/>
                      <a:gd name="connsiteX12" fmla="*/ 0 w 895314"/>
                      <a:gd name="connsiteY12" fmla="*/ 41393 h 545290"/>
                      <a:gd name="connsiteX13" fmla="*/ 17145 w 895314"/>
                      <a:gd name="connsiteY13" fmla="*/ 0 h 545290"/>
                      <a:gd name="connsiteX0" fmla="*/ 18397 w 896566"/>
                      <a:gd name="connsiteY0" fmla="*/ 1719 h 547009"/>
                      <a:gd name="connsiteX1" fmla="*/ 80002 w 896566"/>
                      <a:gd name="connsiteY1" fmla="*/ 6952 h 547009"/>
                      <a:gd name="connsiteX2" fmla="*/ 449766 w 896566"/>
                      <a:gd name="connsiteY2" fmla="*/ 42007 h 547009"/>
                      <a:gd name="connsiteX3" fmla="*/ 819530 w 896566"/>
                      <a:gd name="connsiteY3" fmla="*/ 6952 h 547009"/>
                      <a:gd name="connsiteX4" fmla="*/ 877493 w 896566"/>
                      <a:gd name="connsiteY4" fmla="*/ 1719 h 547009"/>
                      <a:gd name="connsiteX5" fmla="*/ 894638 w 896566"/>
                      <a:gd name="connsiteY5" fmla="*/ 43112 h 547009"/>
                      <a:gd name="connsiteX6" fmla="*/ 894638 w 896566"/>
                      <a:gd name="connsiteY6" fmla="*/ 265144 h 547009"/>
                      <a:gd name="connsiteX7" fmla="*/ 896566 w 896566"/>
                      <a:gd name="connsiteY7" fmla="*/ 276714 h 547009"/>
                      <a:gd name="connsiteX8" fmla="*/ 449766 w 896566"/>
                      <a:gd name="connsiteY8" fmla="*/ 547009 h 547009"/>
                      <a:gd name="connsiteX9" fmla="*/ 12043 w 896566"/>
                      <a:gd name="connsiteY9" fmla="*/ 331188 h 547009"/>
                      <a:gd name="connsiteX10" fmla="*/ 4271 w 896566"/>
                      <a:gd name="connsiteY10" fmla="*/ 284542 h 547009"/>
                      <a:gd name="connsiteX11" fmla="*/ 1252 w 896566"/>
                      <a:gd name="connsiteY11" fmla="*/ 277255 h 547009"/>
                      <a:gd name="connsiteX12" fmla="*/ 1252 w 896566"/>
                      <a:gd name="connsiteY12" fmla="*/ 43112 h 547009"/>
                      <a:gd name="connsiteX13" fmla="*/ 18397 w 896566"/>
                      <a:gd name="connsiteY13" fmla="*/ 1719 h 547009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281519 h 551273"/>
                      <a:gd name="connsiteX12" fmla="*/ 1252 w 896566"/>
                      <a:gd name="connsiteY12" fmla="*/ 47376 h 551273"/>
                      <a:gd name="connsiteX13" fmla="*/ 18397 w 896566"/>
                      <a:gd name="connsiteY13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47376 h 551273"/>
                      <a:gd name="connsiteX12" fmla="*/ 18397 w 896566"/>
                      <a:gd name="connsiteY12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4271 w 896566"/>
                      <a:gd name="connsiteY9" fmla="*/ 288806 h 551273"/>
                      <a:gd name="connsiteX10" fmla="*/ 1252 w 896566"/>
                      <a:gd name="connsiteY10" fmla="*/ 47376 h 551273"/>
                      <a:gd name="connsiteX11" fmla="*/ 18397 w 896566"/>
                      <a:gd name="connsiteY11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14021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96566" h="529842">
                        <a:moveTo>
                          <a:pt x="18397" y="5983"/>
                        </a:moveTo>
                        <a:cubicBezTo>
                          <a:pt x="43694" y="583"/>
                          <a:pt x="59467" y="9472"/>
                          <a:pt x="80002" y="11216"/>
                        </a:cubicBezTo>
                        <a:cubicBezTo>
                          <a:pt x="185554" y="33348"/>
                          <a:pt x="312797" y="46271"/>
                          <a:pt x="449766" y="46271"/>
                        </a:cubicBezTo>
                        <a:cubicBezTo>
                          <a:pt x="586735" y="46271"/>
                          <a:pt x="713979" y="33348"/>
                          <a:pt x="819530" y="11216"/>
                        </a:cubicBezTo>
                        <a:cubicBezTo>
                          <a:pt x="838851" y="9472"/>
                          <a:pt x="852613" y="-9373"/>
                          <a:pt x="877493" y="5983"/>
                        </a:cubicBezTo>
                        <a:cubicBezTo>
                          <a:pt x="902373" y="21339"/>
                          <a:pt x="894638" y="31211"/>
                          <a:pt x="894638" y="47376"/>
                        </a:cubicBezTo>
                        <a:cubicBezTo>
                          <a:pt x="895281" y="125243"/>
                          <a:pt x="895923" y="203111"/>
                          <a:pt x="896566" y="280978"/>
                        </a:cubicBezTo>
                        <a:cubicBezTo>
                          <a:pt x="810842" y="458833"/>
                          <a:pt x="691764" y="529842"/>
                          <a:pt x="445003" y="529842"/>
                        </a:cubicBezTo>
                        <a:cubicBezTo>
                          <a:pt x="229087" y="529842"/>
                          <a:pt x="67994" y="427665"/>
                          <a:pt x="12043" y="314021"/>
                        </a:cubicBezTo>
                        <a:lnTo>
                          <a:pt x="1252" y="47376"/>
                        </a:lnTo>
                        <a:cubicBezTo>
                          <a:pt x="1252" y="31211"/>
                          <a:pt x="-6900" y="11383"/>
                          <a:pt x="18397" y="5983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5B9BD5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8" name="フリーフォーム: 図形 97">
                    <a:extLst>
                      <a:ext uri="{FF2B5EF4-FFF2-40B4-BE49-F238E27FC236}">
                        <a16:creationId xmlns:a16="http://schemas.microsoft.com/office/drawing/2014/main" id="{A8495E1E-A841-426E-89A7-01E36524A050}"/>
                      </a:ext>
                    </a:extLst>
                  </p:cNvPr>
                  <p:cNvSpPr/>
                  <p:nvPr/>
                </p:nvSpPr>
                <p:spPr>
                  <a:xfrm>
                    <a:off x="896053" y="1107030"/>
                    <a:ext cx="856548" cy="500062"/>
                  </a:xfrm>
                  <a:custGeom>
                    <a:avLst/>
                    <a:gdLst>
                      <a:gd name="connsiteX0" fmla="*/ 28478 w 895314"/>
                      <a:gd name="connsiteY0" fmla="*/ 0 h 552931"/>
                      <a:gd name="connsiteX1" fmla="*/ 78750 w 895314"/>
                      <a:gd name="connsiteY1" fmla="*/ 12874 h 552931"/>
                      <a:gd name="connsiteX2" fmla="*/ 448514 w 895314"/>
                      <a:gd name="connsiteY2" fmla="*/ 47929 h 552931"/>
                      <a:gd name="connsiteX3" fmla="*/ 818278 w 895314"/>
                      <a:gd name="connsiteY3" fmla="*/ 12874 h 552931"/>
                      <a:gd name="connsiteX4" fmla="*/ 865910 w 895314"/>
                      <a:gd name="connsiteY4" fmla="*/ 676 h 552931"/>
                      <a:gd name="connsiteX5" fmla="*/ 876241 w 895314"/>
                      <a:gd name="connsiteY5" fmla="*/ 7641 h 552931"/>
                      <a:gd name="connsiteX6" fmla="*/ 893386 w 895314"/>
                      <a:gd name="connsiteY6" fmla="*/ 49034 h 552931"/>
                      <a:gd name="connsiteX7" fmla="*/ 893386 w 895314"/>
                      <a:gd name="connsiteY7" fmla="*/ 271066 h 552931"/>
                      <a:gd name="connsiteX8" fmla="*/ 895314 w 895314"/>
                      <a:gd name="connsiteY8" fmla="*/ 282636 h 552931"/>
                      <a:gd name="connsiteX9" fmla="*/ 448514 w 895314"/>
                      <a:gd name="connsiteY9" fmla="*/ 552931 h 552931"/>
                      <a:gd name="connsiteX10" fmla="*/ 10791 w 895314"/>
                      <a:gd name="connsiteY10" fmla="*/ 337110 h 552931"/>
                      <a:gd name="connsiteX11" fmla="*/ 3019 w 895314"/>
                      <a:gd name="connsiteY11" fmla="*/ 290464 h 552931"/>
                      <a:gd name="connsiteX12" fmla="*/ 0 w 895314"/>
                      <a:gd name="connsiteY12" fmla="*/ 283177 h 552931"/>
                      <a:gd name="connsiteX13" fmla="*/ 0 w 895314"/>
                      <a:gd name="connsiteY13" fmla="*/ 49034 h 552931"/>
                      <a:gd name="connsiteX14" fmla="*/ 17145 w 895314"/>
                      <a:gd name="connsiteY14" fmla="*/ 7641 h 552931"/>
                      <a:gd name="connsiteX0" fmla="*/ 17145 w 895314"/>
                      <a:gd name="connsiteY0" fmla="*/ 6965 h 552255"/>
                      <a:gd name="connsiteX1" fmla="*/ 78750 w 895314"/>
                      <a:gd name="connsiteY1" fmla="*/ 12198 h 552255"/>
                      <a:gd name="connsiteX2" fmla="*/ 448514 w 895314"/>
                      <a:gd name="connsiteY2" fmla="*/ 47253 h 552255"/>
                      <a:gd name="connsiteX3" fmla="*/ 818278 w 895314"/>
                      <a:gd name="connsiteY3" fmla="*/ 12198 h 552255"/>
                      <a:gd name="connsiteX4" fmla="*/ 865910 w 895314"/>
                      <a:gd name="connsiteY4" fmla="*/ 0 h 552255"/>
                      <a:gd name="connsiteX5" fmla="*/ 876241 w 895314"/>
                      <a:gd name="connsiteY5" fmla="*/ 6965 h 552255"/>
                      <a:gd name="connsiteX6" fmla="*/ 893386 w 895314"/>
                      <a:gd name="connsiteY6" fmla="*/ 48358 h 552255"/>
                      <a:gd name="connsiteX7" fmla="*/ 893386 w 895314"/>
                      <a:gd name="connsiteY7" fmla="*/ 270390 h 552255"/>
                      <a:gd name="connsiteX8" fmla="*/ 895314 w 895314"/>
                      <a:gd name="connsiteY8" fmla="*/ 281960 h 552255"/>
                      <a:gd name="connsiteX9" fmla="*/ 448514 w 895314"/>
                      <a:gd name="connsiteY9" fmla="*/ 552255 h 552255"/>
                      <a:gd name="connsiteX10" fmla="*/ 10791 w 895314"/>
                      <a:gd name="connsiteY10" fmla="*/ 336434 h 552255"/>
                      <a:gd name="connsiteX11" fmla="*/ 3019 w 895314"/>
                      <a:gd name="connsiteY11" fmla="*/ 289788 h 552255"/>
                      <a:gd name="connsiteX12" fmla="*/ 0 w 895314"/>
                      <a:gd name="connsiteY12" fmla="*/ 282501 h 552255"/>
                      <a:gd name="connsiteX13" fmla="*/ 0 w 895314"/>
                      <a:gd name="connsiteY13" fmla="*/ 48358 h 552255"/>
                      <a:gd name="connsiteX14" fmla="*/ 17145 w 895314"/>
                      <a:gd name="connsiteY14" fmla="*/ 6965 h 552255"/>
                      <a:gd name="connsiteX0" fmla="*/ 17145 w 895314"/>
                      <a:gd name="connsiteY0" fmla="*/ 0 h 545290"/>
                      <a:gd name="connsiteX1" fmla="*/ 78750 w 895314"/>
                      <a:gd name="connsiteY1" fmla="*/ 5233 h 545290"/>
                      <a:gd name="connsiteX2" fmla="*/ 448514 w 895314"/>
                      <a:gd name="connsiteY2" fmla="*/ 40288 h 545290"/>
                      <a:gd name="connsiteX3" fmla="*/ 818278 w 895314"/>
                      <a:gd name="connsiteY3" fmla="*/ 5233 h 545290"/>
                      <a:gd name="connsiteX4" fmla="*/ 876241 w 895314"/>
                      <a:gd name="connsiteY4" fmla="*/ 0 h 545290"/>
                      <a:gd name="connsiteX5" fmla="*/ 893386 w 895314"/>
                      <a:gd name="connsiteY5" fmla="*/ 41393 h 545290"/>
                      <a:gd name="connsiteX6" fmla="*/ 893386 w 895314"/>
                      <a:gd name="connsiteY6" fmla="*/ 263425 h 545290"/>
                      <a:gd name="connsiteX7" fmla="*/ 895314 w 895314"/>
                      <a:gd name="connsiteY7" fmla="*/ 274995 h 545290"/>
                      <a:gd name="connsiteX8" fmla="*/ 448514 w 895314"/>
                      <a:gd name="connsiteY8" fmla="*/ 545290 h 545290"/>
                      <a:gd name="connsiteX9" fmla="*/ 10791 w 895314"/>
                      <a:gd name="connsiteY9" fmla="*/ 329469 h 545290"/>
                      <a:gd name="connsiteX10" fmla="*/ 3019 w 895314"/>
                      <a:gd name="connsiteY10" fmla="*/ 282823 h 545290"/>
                      <a:gd name="connsiteX11" fmla="*/ 0 w 895314"/>
                      <a:gd name="connsiteY11" fmla="*/ 275536 h 545290"/>
                      <a:gd name="connsiteX12" fmla="*/ 0 w 895314"/>
                      <a:gd name="connsiteY12" fmla="*/ 41393 h 545290"/>
                      <a:gd name="connsiteX13" fmla="*/ 17145 w 895314"/>
                      <a:gd name="connsiteY13" fmla="*/ 0 h 545290"/>
                      <a:gd name="connsiteX0" fmla="*/ 18397 w 896566"/>
                      <a:gd name="connsiteY0" fmla="*/ 1719 h 547009"/>
                      <a:gd name="connsiteX1" fmla="*/ 80002 w 896566"/>
                      <a:gd name="connsiteY1" fmla="*/ 6952 h 547009"/>
                      <a:gd name="connsiteX2" fmla="*/ 449766 w 896566"/>
                      <a:gd name="connsiteY2" fmla="*/ 42007 h 547009"/>
                      <a:gd name="connsiteX3" fmla="*/ 819530 w 896566"/>
                      <a:gd name="connsiteY3" fmla="*/ 6952 h 547009"/>
                      <a:gd name="connsiteX4" fmla="*/ 877493 w 896566"/>
                      <a:gd name="connsiteY4" fmla="*/ 1719 h 547009"/>
                      <a:gd name="connsiteX5" fmla="*/ 894638 w 896566"/>
                      <a:gd name="connsiteY5" fmla="*/ 43112 h 547009"/>
                      <a:gd name="connsiteX6" fmla="*/ 894638 w 896566"/>
                      <a:gd name="connsiteY6" fmla="*/ 265144 h 547009"/>
                      <a:gd name="connsiteX7" fmla="*/ 896566 w 896566"/>
                      <a:gd name="connsiteY7" fmla="*/ 276714 h 547009"/>
                      <a:gd name="connsiteX8" fmla="*/ 449766 w 896566"/>
                      <a:gd name="connsiteY8" fmla="*/ 547009 h 547009"/>
                      <a:gd name="connsiteX9" fmla="*/ 12043 w 896566"/>
                      <a:gd name="connsiteY9" fmla="*/ 331188 h 547009"/>
                      <a:gd name="connsiteX10" fmla="*/ 4271 w 896566"/>
                      <a:gd name="connsiteY10" fmla="*/ 284542 h 547009"/>
                      <a:gd name="connsiteX11" fmla="*/ 1252 w 896566"/>
                      <a:gd name="connsiteY11" fmla="*/ 277255 h 547009"/>
                      <a:gd name="connsiteX12" fmla="*/ 1252 w 896566"/>
                      <a:gd name="connsiteY12" fmla="*/ 43112 h 547009"/>
                      <a:gd name="connsiteX13" fmla="*/ 18397 w 896566"/>
                      <a:gd name="connsiteY13" fmla="*/ 1719 h 547009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281519 h 551273"/>
                      <a:gd name="connsiteX12" fmla="*/ 1252 w 896566"/>
                      <a:gd name="connsiteY12" fmla="*/ 47376 h 551273"/>
                      <a:gd name="connsiteX13" fmla="*/ 18397 w 896566"/>
                      <a:gd name="connsiteY13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47376 h 551273"/>
                      <a:gd name="connsiteX12" fmla="*/ 18397 w 896566"/>
                      <a:gd name="connsiteY12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4271 w 896566"/>
                      <a:gd name="connsiteY9" fmla="*/ 288806 h 551273"/>
                      <a:gd name="connsiteX10" fmla="*/ 1252 w 896566"/>
                      <a:gd name="connsiteY10" fmla="*/ 47376 h 551273"/>
                      <a:gd name="connsiteX11" fmla="*/ 18397 w 896566"/>
                      <a:gd name="connsiteY11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14021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9542 w 896566"/>
                      <a:gd name="connsiteY8" fmla="*/ 326636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9066"/>
                      <a:gd name="connsiteY0" fmla="*/ 5983 h 529842"/>
                      <a:gd name="connsiteX1" fmla="*/ 80002 w 899066"/>
                      <a:gd name="connsiteY1" fmla="*/ 11216 h 529842"/>
                      <a:gd name="connsiteX2" fmla="*/ 449766 w 899066"/>
                      <a:gd name="connsiteY2" fmla="*/ 46271 h 529842"/>
                      <a:gd name="connsiteX3" fmla="*/ 819530 w 899066"/>
                      <a:gd name="connsiteY3" fmla="*/ 11216 h 529842"/>
                      <a:gd name="connsiteX4" fmla="*/ 877493 w 899066"/>
                      <a:gd name="connsiteY4" fmla="*/ 5983 h 529842"/>
                      <a:gd name="connsiteX5" fmla="*/ 894638 w 899066"/>
                      <a:gd name="connsiteY5" fmla="*/ 47376 h 529842"/>
                      <a:gd name="connsiteX6" fmla="*/ 899066 w 899066"/>
                      <a:gd name="connsiteY6" fmla="*/ 293594 h 529842"/>
                      <a:gd name="connsiteX7" fmla="*/ 445003 w 899066"/>
                      <a:gd name="connsiteY7" fmla="*/ 529842 h 529842"/>
                      <a:gd name="connsiteX8" fmla="*/ 9542 w 899066"/>
                      <a:gd name="connsiteY8" fmla="*/ 326636 h 529842"/>
                      <a:gd name="connsiteX9" fmla="*/ 1252 w 899066"/>
                      <a:gd name="connsiteY9" fmla="*/ 47376 h 529842"/>
                      <a:gd name="connsiteX10" fmla="*/ 18397 w 899066"/>
                      <a:gd name="connsiteY10" fmla="*/ 5983 h 529842"/>
                      <a:gd name="connsiteX0" fmla="*/ 18397 w 899066"/>
                      <a:gd name="connsiteY0" fmla="*/ 5983 h 529842"/>
                      <a:gd name="connsiteX1" fmla="*/ 80002 w 899066"/>
                      <a:gd name="connsiteY1" fmla="*/ 11216 h 529842"/>
                      <a:gd name="connsiteX2" fmla="*/ 449766 w 899066"/>
                      <a:gd name="connsiteY2" fmla="*/ 46271 h 529842"/>
                      <a:gd name="connsiteX3" fmla="*/ 819530 w 899066"/>
                      <a:gd name="connsiteY3" fmla="*/ 11216 h 529842"/>
                      <a:gd name="connsiteX4" fmla="*/ 877493 w 899066"/>
                      <a:gd name="connsiteY4" fmla="*/ 5983 h 529842"/>
                      <a:gd name="connsiteX5" fmla="*/ 894638 w 899066"/>
                      <a:gd name="connsiteY5" fmla="*/ 47376 h 529842"/>
                      <a:gd name="connsiteX6" fmla="*/ 899066 w 899066"/>
                      <a:gd name="connsiteY6" fmla="*/ 293594 h 529842"/>
                      <a:gd name="connsiteX7" fmla="*/ 445003 w 899066"/>
                      <a:gd name="connsiteY7" fmla="*/ 529842 h 529842"/>
                      <a:gd name="connsiteX8" fmla="*/ 9542 w 899066"/>
                      <a:gd name="connsiteY8" fmla="*/ 326636 h 529842"/>
                      <a:gd name="connsiteX9" fmla="*/ 1252 w 899066"/>
                      <a:gd name="connsiteY9" fmla="*/ 47376 h 529842"/>
                      <a:gd name="connsiteX10" fmla="*/ 18397 w 899066"/>
                      <a:gd name="connsiteY10" fmla="*/ 5983 h 529842"/>
                      <a:gd name="connsiteX0" fmla="*/ 18397 w 899066"/>
                      <a:gd name="connsiteY0" fmla="*/ 5983 h 529842"/>
                      <a:gd name="connsiteX1" fmla="*/ 80002 w 899066"/>
                      <a:gd name="connsiteY1" fmla="*/ 11216 h 529842"/>
                      <a:gd name="connsiteX2" fmla="*/ 449766 w 899066"/>
                      <a:gd name="connsiteY2" fmla="*/ 46271 h 529842"/>
                      <a:gd name="connsiteX3" fmla="*/ 819530 w 899066"/>
                      <a:gd name="connsiteY3" fmla="*/ 11216 h 529842"/>
                      <a:gd name="connsiteX4" fmla="*/ 877493 w 899066"/>
                      <a:gd name="connsiteY4" fmla="*/ 5983 h 529842"/>
                      <a:gd name="connsiteX5" fmla="*/ 894638 w 899066"/>
                      <a:gd name="connsiteY5" fmla="*/ 47376 h 529842"/>
                      <a:gd name="connsiteX6" fmla="*/ 899066 w 899066"/>
                      <a:gd name="connsiteY6" fmla="*/ 293594 h 529842"/>
                      <a:gd name="connsiteX7" fmla="*/ 445003 w 899066"/>
                      <a:gd name="connsiteY7" fmla="*/ 529842 h 529842"/>
                      <a:gd name="connsiteX8" fmla="*/ 9542 w 899066"/>
                      <a:gd name="connsiteY8" fmla="*/ 326636 h 529842"/>
                      <a:gd name="connsiteX9" fmla="*/ 1252 w 899066"/>
                      <a:gd name="connsiteY9" fmla="*/ 47376 h 529842"/>
                      <a:gd name="connsiteX10" fmla="*/ 18397 w 899066"/>
                      <a:gd name="connsiteY10" fmla="*/ 5983 h 5298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99066" h="529842">
                        <a:moveTo>
                          <a:pt x="18397" y="5983"/>
                        </a:moveTo>
                        <a:cubicBezTo>
                          <a:pt x="43694" y="583"/>
                          <a:pt x="59467" y="9472"/>
                          <a:pt x="80002" y="11216"/>
                        </a:cubicBezTo>
                        <a:cubicBezTo>
                          <a:pt x="185554" y="33348"/>
                          <a:pt x="312797" y="46271"/>
                          <a:pt x="449766" y="46271"/>
                        </a:cubicBezTo>
                        <a:cubicBezTo>
                          <a:pt x="586735" y="46271"/>
                          <a:pt x="713979" y="33348"/>
                          <a:pt x="819530" y="11216"/>
                        </a:cubicBezTo>
                        <a:cubicBezTo>
                          <a:pt x="838851" y="9472"/>
                          <a:pt x="852613" y="-9373"/>
                          <a:pt x="877493" y="5983"/>
                        </a:cubicBezTo>
                        <a:cubicBezTo>
                          <a:pt x="902373" y="21339"/>
                          <a:pt x="894638" y="31211"/>
                          <a:pt x="894638" y="47376"/>
                        </a:cubicBezTo>
                        <a:cubicBezTo>
                          <a:pt x="895281" y="125243"/>
                          <a:pt x="898423" y="215727"/>
                          <a:pt x="899066" y="293594"/>
                        </a:cubicBezTo>
                        <a:cubicBezTo>
                          <a:pt x="798346" y="471449"/>
                          <a:pt x="691764" y="529842"/>
                          <a:pt x="445003" y="529842"/>
                        </a:cubicBezTo>
                        <a:cubicBezTo>
                          <a:pt x="229087" y="529842"/>
                          <a:pt x="80489" y="442804"/>
                          <a:pt x="9542" y="326636"/>
                        </a:cubicBezTo>
                        <a:lnTo>
                          <a:pt x="1252" y="47376"/>
                        </a:lnTo>
                        <a:cubicBezTo>
                          <a:pt x="1252" y="31211"/>
                          <a:pt x="-6900" y="11383"/>
                          <a:pt x="18397" y="598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52000">
                        <a:srgbClr val="5B9BD5">
                          <a:lumMod val="5000"/>
                          <a:lumOff val="95000"/>
                        </a:srgbClr>
                      </a:gs>
                      <a:gs pos="54000">
                        <a:srgbClr val="5B9BD5">
                          <a:lumMod val="20000"/>
                          <a:lumOff val="80000"/>
                        </a:srgbClr>
                      </a:gs>
                    </a:gsLst>
                    <a:lin ang="0" scaled="1"/>
                    <a:tileRect/>
                  </a:gradFill>
                  <a:ln w="12700" cap="flat" cmpd="sng" algn="ctr">
                    <a:solidFill>
                      <a:srgbClr val="5B9BD5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9" name="フリーフォーム: 図形 98">
                    <a:extLst>
                      <a:ext uri="{FF2B5EF4-FFF2-40B4-BE49-F238E27FC236}">
                        <a16:creationId xmlns:a16="http://schemas.microsoft.com/office/drawing/2014/main" id="{966810EA-83DF-4F08-A7E2-C395A5E2F013}"/>
                      </a:ext>
                    </a:extLst>
                  </p:cNvPr>
                  <p:cNvSpPr/>
                  <p:nvPr/>
                </p:nvSpPr>
                <p:spPr>
                  <a:xfrm>
                    <a:off x="985606" y="1181312"/>
                    <a:ext cx="663304" cy="51346"/>
                  </a:xfrm>
                  <a:custGeom>
                    <a:avLst/>
                    <a:gdLst>
                      <a:gd name="connsiteX0" fmla="*/ 0 w 663304"/>
                      <a:gd name="connsiteY0" fmla="*/ 0 h 73384"/>
                      <a:gd name="connsiteX1" fmla="*/ 136954 w 663304"/>
                      <a:gd name="connsiteY1" fmla="*/ 29759 h 73384"/>
                      <a:gd name="connsiteX2" fmla="*/ 331652 w 663304"/>
                      <a:gd name="connsiteY2" fmla="*/ 42428 h 73384"/>
                      <a:gd name="connsiteX3" fmla="*/ 526350 w 663304"/>
                      <a:gd name="connsiteY3" fmla="*/ 29759 h 73384"/>
                      <a:gd name="connsiteX4" fmla="*/ 663304 w 663304"/>
                      <a:gd name="connsiteY4" fmla="*/ 0 h 73384"/>
                      <a:gd name="connsiteX5" fmla="*/ 618854 w 663304"/>
                      <a:gd name="connsiteY5" fmla="*/ 26167 h 73384"/>
                      <a:gd name="connsiteX6" fmla="*/ 331652 w 663304"/>
                      <a:gd name="connsiteY6" fmla="*/ 73384 h 73384"/>
                      <a:gd name="connsiteX7" fmla="*/ 44450 w 663304"/>
                      <a:gd name="connsiteY7" fmla="*/ 26167 h 73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3304" h="73384">
                        <a:moveTo>
                          <a:pt x="0" y="0"/>
                        </a:moveTo>
                        <a:lnTo>
                          <a:pt x="136954" y="29759"/>
                        </a:lnTo>
                        <a:cubicBezTo>
                          <a:pt x="196797" y="37917"/>
                          <a:pt x="262590" y="42428"/>
                          <a:pt x="331652" y="42428"/>
                        </a:cubicBezTo>
                        <a:cubicBezTo>
                          <a:pt x="400714" y="42428"/>
                          <a:pt x="466507" y="37917"/>
                          <a:pt x="526350" y="29759"/>
                        </a:cubicBezTo>
                        <a:lnTo>
                          <a:pt x="663304" y="0"/>
                        </a:lnTo>
                        <a:lnTo>
                          <a:pt x="618854" y="26167"/>
                        </a:lnTo>
                        <a:cubicBezTo>
                          <a:pt x="545353" y="55340"/>
                          <a:pt x="443812" y="73384"/>
                          <a:pt x="331652" y="73384"/>
                        </a:cubicBezTo>
                        <a:cubicBezTo>
                          <a:pt x="219493" y="73384"/>
                          <a:pt x="117951" y="55340"/>
                          <a:pt x="44450" y="26167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0" name="フリーフォーム: 図形 99">
                    <a:extLst>
                      <a:ext uri="{FF2B5EF4-FFF2-40B4-BE49-F238E27FC236}">
                        <a16:creationId xmlns:a16="http://schemas.microsoft.com/office/drawing/2014/main" id="{3B2E54FB-0C2B-4C40-955F-A10732F573C4}"/>
                      </a:ext>
                    </a:extLst>
                  </p:cNvPr>
                  <p:cNvSpPr/>
                  <p:nvPr/>
                </p:nvSpPr>
                <p:spPr>
                  <a:xfrm>
                    <a:off x="985606" y="1331867"/>
                    <a:ext cx="663304" cy="45720"/>
                  </a:xfrm>
                  <a:custGeom>
                    <a:avLst/>
                    <a:gdLst>
                      <a:gd name="connsiteX0" fmla="*/ 0 w 663304"/>
                      <a:gd name="connsiteY0" fmla="*/ 0 h 73384"/>
                      <a:gd name="connsiteX1" fmla="*/ 136954 w 663304"/>
                      <a:gd name="connsiteY1" fmla="*/ 29759 h 73384"/>
                      <a:gd name="connsiteX2" fmla="*/ 331652 w 663304"/>
                      <a:gd name="connsiteY2" fmla="*/ 42428 h 73384"/>
                      <a:gd name="connsiteX3" fmla="*/ 526350 w 663304"/>
                      <a:gd name="connsiteY3" fmla="*/ 29759 h 73384"/>
                      <a:gd name="connsiteX4" fmla="*/ 663304 w 663304"/>
                      <a:gd name="connsiteY4" fmla="*/ 0 h 73384"/>
                      <a:gd name="connsiteX5" fmla="*/ 618854 w 663304"/>
                      <a:gd name="connsiteY5" fmla="*/ 26167 h 73384"/>
                      <a:gd name="connsiteX6" fmla="*/ 331652 w 663304"/>
                      <a:gd name="connsiteY6" fmla="*/ 73384 h 73384"/>
                      <a:gd name="connsiteX7" fmla="*/ 44450 w 663304"/>
                      <a:gd name="connsiteY7" fmla="*/ 26167 h 73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3304" h="73384">
                        <a:moveTo>
                          <a:pt x="0" y="0"/>
                        </a:moveTo>
                        <a:lnTo>
                          <a:pt x="136954" y="29759"/>
                        </a:lnTo>
                        <a:cubicBezTo>
                          <a:pt x="196797" y="37917"/>
                          <a:pt x="262590" y="42428"/>
                          <a:pt x="331652" y="42428"/>
                        </a:cubicBezTo>
                        <a:cubicBezTo>
                          <a:pt x="400714" y="42428"/>
                          <a:pt x="466507" y="37917"/>
                          <a:pt x="526350" y="29759"/>
                        </a:cubicBezTo>
                        <a:lnTo>
                          <a:pt x="663304" y="0"/>
                        </a:lnTo>
                        <a:lnTo>
                          <a:pt x="618854" y="26167"/>
                        </a:lnTo>
                        <a:cubicBezTo>
                          <a:pt x="545353" y="55340"/>
                          <a:pt x="443812" y="73384"/>
                          <a:pt x="331652" y="73384"/>
                        </a:cubicBezTo>
                        <a:cubicBezTo>
                          <a:pt x="219493" y="73384"/>
                          <a:pt x="117951" y="55340"/>
                          <a:pt x="44450" y="26167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1" name="フリーフォーム: 図形 100">
                    <a:extLst>
                      <a:ext uri="{FF2B5EF4-FFF2-40B4-BE49-F238E27FC236}">
                        <a16:creationId xmlns:a16="http://schemas.microsoft.com/office/drawing/2014/main" id="{96E3AA7E-E280-40ED-8082-5D59380013B0}"/>
                      </a:ext>
                    </a:extLst>
                  </p:cNvPr>
                  <p:cNvSpPr/>
                  <p:nvPr/>
                </p:nvSpPr>
                <p:spPr>
                  <a:xfrm>
                    <a:off x="985606" y="1417055"/>
                    <a:ext cx="663304" cy="111327"/>
                  </a:xfrm>
                  <a:custGeom>
                    <a:avLst/>
                    <a:gdLst>
                      <a:gd name="connsiteX0" fmla="*/ 0 w 663304"/>
                      <a:gd name="connsiteY0" fmla="*/ 0 h 111327"/>
                      <a:gd name="connsiteX1" fmla="*/ 2305 w 663304"/>
                      <a:gd name="connsiteY1" fmla="*/ 760 h 111327"/>
                      <a:gd name="connsiteX2" fmla="*/ 20644 w 663304"/>
                      <a:gd name="connsiteY2" fmla="*/ 15885 h 111327"/>
                      <a:gd name="connsiteX3" fmla="*/ 331652 w 663304"/>
                      <a:gd name="connsiteY3" fmla="*/ 87515 h 111327"/>
                      <a:gd name="connsiteX4" fmla="*/ 642660 w 663304"/>
                      <a:gd name="connsiteY4" fmla="*/ 15885 h 111327"/>
                      <a:gd name="connsiteX5" fmla="*/ 661000 w 663304"/>
                      <a:gd name="connsiteY5" fmla="*/ 760 h 111327"/>
                      <a:gd name="connsiteX6" fmla="*/ 663304 w 663304"/>
                      <a:gd name="connsiteY6" fmla="*/ 0 h 111327"/>
                      <a:gd name="connsiteX7" fmla="*/ 618854 w 663304"/>
                      <a:gd name="connsiteY7" fmla="*/ 39697 h 111327"/>
                      <a:gd name="connsiteX8" fmla="*/ 331652 w 663304"/>
                      <a:gd name="connsiteY8" fmla="*/ 111327 h 111327"/>
                      <a:gd name="connsiteX9" fmla="*/ 44450 w 663304"/>
                      <a:gd name="connsiteY9" fmla="*/ 39697 h 111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63304" h="111327">
                        <a:moveTo>
                          <a:pt x="0" y="0"/>
                        </a:moveTo>
                        <a:lnTo>
                          <a:pt x="2305" y="760"/>
                        </a:lnTo>
                        <a:lnTo>
                          <a:pt x="20644" y="15885"/>
                        </a:lnTo>
                        <a:cubicBezTo>
                          <a:pt x="100238" y="60141"/>
                          <a:pt x="210196" y="87515"/>
                          <a:pt x="331652" y="87515"/>
                        </a:cubicBezTo>
                        <a:cubicBezTo>
                          <a:pt x="453109" y="87515"/>
                          <a:pt x="563066" y="60141"/>
                          <a:pt x="642660" y="15885"/>
                        </a:cubicBezTo>
                        <a:lnTo>
                          <a:pt x="661000" y="760"/>
                        </a:lnTo>
                        <a:lnTo>
                          <a:pt x="663304" y="0"/>
                        </a:lnTo>
                        <a:lnTo>
                          <a:pt x="618854" y="39697"/>
                        </a:lnTo>
                        <a:cubicBezTo>
                          <a:pt x="545353" y="83953"/>
                          <a:pt x="443812" y="111327"/>
                          <a:pt x="331652" y="111327"/>
                        </a:cubicBezTo>
                        <a:cubicBezTo>
                          <a:pt x="219493" y="111327"/>
                          <a:pt x="117951" y="83953"/>
                          <a:pt x="44450" y="39697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40523440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マスク着用の貼り紙</dc:title>
  <dc:subject>マスク着用の貼り紙</dc:subject>
  <dc:creator>でじけろお</dc:creator>
  <cp:lastModifiedBy/>
  <cp:revision>1</cp:revision>
  <dcterms:created xsi:type="dcterms:W3CDTF">2014-07-30T05:46:22Z</dcterms:created>
  <dcterms:modified xsi:type="dcterms:W3CDTF">2020-01-31T01:06:48Z</dcterms:modified>
  <cp:version>1</cp:version>
</cp:coreProperties>
</file>